
<file path=[Content_Types].xml><?xml version="1.0" encoding="utf-8"?>
<Types xmlns="http://schemas.openxmlformats.org/package/2006/content-types">
  <Default Extension="png" ContentType="image/png"/>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ommentAuthors.xml" ContentType="application/vnd.openxmlformats-officedocument.presentationml.commentAuthors+xml"/>
  <Override PartName="/ppt/diagrams/colors1.xml" ContentType="application/vnd.openxmlformats-officedocument.drawingml.diagramColors+xml"/>
  <Override PartName="/ppt/diagrams/colors2.xml" ContentType="application/vnd.openxmlformats-officedocument.drawingml.diagramColors+xml"/>
  <Override PartName="/ppt/diagrams/colors3.xml" ContentType="application/vnd.openxmlformats-officedocument.drawingml.diagramColors+xml"/>
  <Override PartName="/ppt/diagrams/colors4.xml" ContentType="application/vnd.openxmlformats-officedocument.drawingml.diagramColors+xml"/>
  <Override PartName="/ppt/diagrams/data1.xml" ContentType="application/vnd.openxmlformats-officedocument.drawingml.diagramData+xml"/>
  <Override PartName="/ppt/diagrams/data2.xml" ContentType="application/vnd.openxmlformats-officedocument.drawingml.diagramData+xml"/>
  <Override PartName="/ppt/diagrams/data3.xml" ContentType="application/vnd.openxmlformats-officedocument.drawingml.diagramData+xml"/>
  <Override PartName="/ppt/diagrams/data4.xml" ContentType="application/vnd.openxmlformats-officedocument.drawingml.diagramData+xml"/>
  <Override PartName="/ppt/diagrams/drawing1.xml" ContentType="application/vnd.ms-office.drawingml.diagramDrawing+xml"/>
  <Override PartName="/ppt/diagrams/drawing2.xml" ContentType="application/vnd.ms-office.drawingml.diagramDrawing+xml"/>
  <Override PartName="/ppt/diagrams/drawing3.xml" ContentType="application/vnd.ms-office.drawingml.diagramDrawing+xml"/>
  <Override PartName="/ppt/diagrams/drawing4.xml" ContentType="application/vnd.ms-office.drawingml.diagramDrawing+xml"/>
  <Override PartName="/ppt/diagrams/layout1.xml" ContentType="application/vnd.openxmlformats-officedocument.drawingml.diagramLayout+xml"/>
  <Override PartName="/ppt/diagrams/layout2.xml" ContentType="application/vnd.openxmlformats-officedocument.drawingml.diagramLayout+xml"/>
  <Override PartName="/ppt/diagrams/layout3.xml" ContentType="application/vnd.openxmlformats-officedocument.drawingml.diagramLayout+xml"/>
  <Override PartName="/ppt/diagrams/layout4.xml" ContentType="application/vnd.openxmlformats-officedocument.drawingml.diagramLayout+xml"/>
  <Override PartName="/ppt/diagrams/quickStyle1.xml" ContentType="application/vnd.openxmlformats-officedocument.drawingml.diagramStyle+xml"/>
  <Override PartName="/ppt/diagrams/quickStyle2.xml" ContentType="application/vnd.openxmlformats-officedocument.drawingml.diagramStyle+xml"/>
  <Override PartName="/ppt/diagrams/quickStyle3.xml" ContentType="application/vnd.openxmlformats-officedocument.drawingml.diagramStyle+xml"/>
  <Override PartName="/ppt/diagrams/quickStyle4.xml" ContentType="application/vnd.openxmlformats-officedocument.drawingml.diagramStyle+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xml" ContentType="application/vnd.openxmlformats-officedocument.presentationml.slide+xml"/>
  <Override PartName="/ppt/slides/slide60.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handoutMasterIdLst>
    <p:handoutMasterId r:id="rId64"/>
  </p:handoutMasterIdLst>
  <p:sldIdLst>
    <p:sldId id="487" r:id="rId3"/>
    <p:sldId id="668" r:id="rId5"/>
    <p:sldId id="751" r:id="rId6"/>
    <p:sldId id="692" r:id="rId7"/>
    <p:sldId id="693" r:id="rId8"/>
    <p:sldId id="836" r:id="rId9"/>
    <p:sldId id="884" r:id="rId10"/>
    <p:sldId id="743" r:id="rId11"/>
    <p:sldId id="752" r:id="rId12"/>
    <p:sldId id="753" r:id="rId13"/>
    <p:sldId id="844" r:id="rId14"/>
    <p:sldId id="872" r:id="rId15"/>
    <p:sldId id="845" r:id="rId16"/>
    <p:sldId id="846" r:id="rId17"/>
    <p:sldId id="847" r:id="rId18"/>
    <p:sldId id="848" r:id="rId19"/>
    <p:sldId id="879" r:id="rId20"/>
    <p:sldId id="838" r:id="rId21"/>
    <p:sldId id="697" r:id="rId22"/>
    <p:sldId id="742" r:id="rId23"/>
    <p:sldId id="839" r:id="rId24"/>
    <p:sldId id="870" r:id="rId25"/>
    <p:sldId id="843" r:id="rId26"/>
    <p:sldId id="878" r:id="rId27"/>
    <p:sldId id="754" r:id="rId28"/>
    <p:sldId id="855" r:id="rId29"/>
    <p:sldId id="799" r:id="rId30"/>
    <p:sldId id="859" r:id="rId31"/>
    <p:sldId id="883" r:id="rId32"/>
    <p:sldId id="876" r:id="rId33"/>
    <p:sldId id="877" r:id="rId34"/>
    <p:sldId id="840" r:id="rId35"/>
    <p:sldId id="841" r:id="rId36"/>
    <p:sldId id="842" r:id="rId37"/>
    <p:sldId id="887" r:id="rId38"/>
    <p:sldId id="888" r:id="rId39"/>
    <p:sldId id="896" r:id="rId40"/>
    <p:sldId id="897" r:id="rId41"/>
    <p:sldId id="898" r:id="rId42"/>
    <p:sldId id="880" r:id="rId43"/>
    <p:sldId id="904" r:id="rId44"/>
    <p:sldId id="886" r:id="rId45"/>
    <p:sldId id="860" r:id="rId46"/>
    <p:sldId id="890" r:id="rId47"/>
    <p:sldId id="893" r:id="rId48"/>
    <p:sldId id="868" r:id="rId49"/>
    <p:sldId id="894" r:id="rId50"/>
    <p:sldId id="892" r:id="rId51"/>
    <p:sldId id="867" r:id="rId52"/>
    <p:sldId id="899" r:id="rId53"/>
    <p:sldId id="900" r:id="rId54"/>
    <p:sldId id="901" r:id="rId55"/>
    <p:sldId id="864" r:id="rId56"/>
    <p:sldId id="865" r:id="rId57"/>
    <p:sldId id="895" r:id="rId58"/>
    <p:sldId id="889" r:id="rId59"/>
    <p:sldId id="814" r:id="rId60"/>
    <p:sldId id="827" r:id="rId61"/>
    <p:sldId id="736" r:id="rId62"/>
    <p:sldId id="737" r:id="rId63"/>
  </p:sldIdLst>
  <p:sldSz cx="12192000" cy="6858000"/>
  <p:notesSz cx="6760845" cy="9931400"/>
  <p:defaultTextStyle>
    <a:defPPr>
      <a:defRPr lang="en-US"/>
    </a:defPPr>
    <a:lvl1pPr algn="l" rtl="0" eaLnBrk="0" fontAlgn="base" hangingPunct="0">
      <a:spcBef>
        <a:spcPct val="0"/>
      </a:spcBef>
      <a:spcAft>
        <a:spcPct val="0"/>
      </a:spcAft>
      <a:defRPr kumimoji="1" sz="3600" kern="1200">
        <a:solidFill>
          <a:schemeClr val="tx1"/>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kumimoji="1" sz="3600" kern="1200">
        <a:solidFill>
          <a:schemeClr val="tx1"/>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kumimoji="1" sz="3600" kern="1200">
        <a:solidFill>
          <a:schemeClr val="tx1"/>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kumimoji="1" sz="3600" kern="1200">
        <a:solidFill>
          <a:schemeClr val="tx1"/>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kumimoji="1" sz="3600" kern="1200">
        <a:solidFill>
          <a:schemeClr val="tx1"/>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kumimoji="1" sz="3600" kern="1200">
        <a:solidFill>
          <a:schemeClr val="tx1"/>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kumimoji="1" sz="3600" kern="1200">
        <a:solidFill>
          <a:schemeClr val="tx1"/>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kumimoji="1" sz="3600" kern="1200">
        <a:solidFill>
          <a:schemeClr val="tx1"/>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kumimoji="1" sz="3600" kern="1200">
        <a:solidFill>
          <a:schemeClr val="tx1"/>
        </a:solidFill>
        <a:latin typeface="Times New Roman" panose="02020603050405020304" pitchFamily="18" charset="0"/>
        <a:ea typeface="宋体" panose="02010600030101010101" pitchFamily="2" charset="-122"/>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Windows User" initials="WU"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5199B"/>
    <a:srgbClr val="E62EAD"/>
    <a:srgbClr val="005EE8"/>
    <a:srgbClr val="FF0000"/>
    <a:srgbClr val="0000FF"/>
    <a:srgbClr val="0099FF"/>
    <a:srgbClr val="33CCFF"/>
    <a:srgbClr val="8DDBC3"/>
    <a:srgbClr val="66CCFF"/>
    <a:srgbClr val="99FF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CF1AB2-1976-4502-BF36-3FF5EA218861}" styleName="中度样式 4 - 强调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9001" autoAdjust="0"/>
    <p:restoredTop sz="92839" autoAdjust="0"/>
  </p:normalViewPr>
  <p:slideViewPr>
    <p:cSldViewPr>
      <p:cViewPr varScale="1">
        <p:scale>
          <a:sx n="87" d="100"/>
          <a:sy n="87" d="100"/>
        </p:scale>
        <p:origin x="576" y="62"/>
      </p:cViewPr>
      <p:guideLst>
        <p:guide orient="horz" pos="2160"/>
        <p:guide pos="3840"/>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8" Type="http://schemas.openxmlformats.org/officeDocument/2006/relationships/commentAuthors" Target="commentAuthors.xml"/><Relationship Id="rId67" Type="http://schemas.openxmlformats.org/officeDocument/2006/relationships/tableStyles" Target="tableStyles.xml"/><Relationship Id="rId66" Type="http://schemas.openxmlformats.org/officeDocument/2006/relationships/viewProps" Target="viewProps.xml"/><Relationship Id="rId65" Type="http://schemas.openxmlformats.org/officeDocument/2006/relationships/presProps" Target="presProps.xml"/><Relationship Id="rId64" Type="http://schemas.openxmlformats.org/officeDocument/2006/relationships/handoutMaster" Target="handoutMasters/handoutMaster1.xml"/><Relationship Id="rId63" Type="http://schemas.openxmlformats.org/officeDocument/2006/relationships/slide" Target="slides/slide60.xml"/><Relationship Id="rId62" Type="http://schemas.openxmlformats.org/officeDocument/2006/relationships/slide" Target="slides/slide59.xml"/><Relationship Id="rId61" Type="http://schemas.openxmlformats.org/officeDocument/2006/relationships/slide" Target="slides/slide58.xml"/><Relationship Id="rId60" Type="http://schemas.openxmlformats.org/officeDocument/2006/relationships/slide" Target="slides/slide57.xml"/><Relationship Id="rId6" Type="http://schemas.openxmlformats.org/officeDocument/2006/relationships/slide" Target="slides/slide3.xml"/><Relationship Id="rId59" Type="http://schemas.openxmlformats.org/officeDocument/2006/relationships/slide" Target="slides/slide56.xml"/><Relationship Id="rId58" Type="http://schemas.openxmlformats.org/officeDocument/2006/relationships/slide" Target="slides/slide55.xml"/><Relationship Id="rId57" Type="http://schemas.openxmlformats.org/officeDocument/2006/relationships/slide" Target="slides/slide54.xml"/><Relationship Id="rId56" Type="http://schemas.openxmlformats.org/officeDocument/2006/relationships/slide" Target="slides/slide53.xml"/><Relationship Id="rId55" Type="http://schemas.openxmlformats.org/officeDocument/2006/relationships/slide" Target="slides/slide52.xml"/><Relationship Id="rId54" Type="http://schemas.openxmlformats.org/officeDocument/2006/relationships/slide" Target="slides/slide51.xml"/><Relationship Id="rId53" Type="http://schemas.openxmlformats.org/officeDocument/2006/relationships/slide" Target="slides/slide50.xml"/><Relationship Id="rId52" Type="http://schemas.openxmlformats.org/officeDocument/2006/relationships/slide" Target="slides/slide49.xml"/><Relationship Id="rId51" Type="http://schemas.openxmlformats.org/officeDocument/2006/relationships/slide" Target="slides/slide48.xml"/><Relationship Id="rId50" Type="http://schemas.openxmlformats.org/officeDocument/2006/relationships/slide" Target="slides/slide47.xml"/><Relationship Id="rId5" Type="http://schemas.openxmlformats.org/officeDocument/2006/relationships/slide" Target="slides/slide2.xml"/><Relationship Id="rId49" Type="http://schemas.openxmlformats.org/officeDocument/2006/relationships/slide" Target="slides/slide46.xml"/><Relationship Id="rId48" Type="http://schemas.openxmlformats.org/officeDocument/2006/relationships/slide" Target="slides/slide45.xml"/><Relationship Id="rId47" Type="http://schemas.openxmlformats.org/officeDocument/2006/relationships/slide" Target="slides/slide44.xml"/><Relationship Id="rId46" Type="http://schemas.openxmlformats.org/officeDocument/2006/relationships/slide" Target="slides/slide43.xml"/><Relationship Id="rId45" Type="http://schemas.openxmlformats.org/officeDocument/2006/relationships/slide" Target="slides/slide42.xml"/><Relationship Id="rId44" Type="http://schemas.openxmlformats.org/officeDocument/2006/relationships/slide" Target="slides/slide41.xml"/><Relationship Id="rId43" Type="http://schemas.openxmlformats.org/officeDocument/2006/relationships/slide" Target="slides/slide40.xml"/><Relationship Id="rId42" Type="http://schemas.openxmlformats.org/officeDocument/2006/relationships/slide" Target="slides/slide39.xml"/><Relationship Id="rId41" Type="http://schemas.openxmlformats.org/officeDocument/2006/relationships/slide" Target="slides/slide38.xml"/><Relationship Id="rId40" Type="http://schemas.openxmlformats.org/officeDocument/2006/relationships/slide" Target="slides/slide37.xml"/><Relationship Id="rId4" Type="http://schemas.openxmlformats.org/officeDocument/2006/relationships/notesMaster" Target="notesMasters/notesMaster1.xml"/><Relationship Id="rId39" Type="http://schemas.openxmlformats.org/officeDocument/2006/relationships/slide" Target="slides/slide36.xml"/><Relationship Id="rId38" Type="http://schemas.openxmlformats.org/officeDocument/2006/relationships/slide" Target="slides/slide35.xml"/><Relationship Id="rId37" Type="http://schemas.openxmlformats.org/officeDocument/2006/relationships/slide" Target="slides/slide34.xml"/><Relationship Id="rId36" Type="http://schemas.openxmlformats.org/officeDocument/2006/relationships/slide" Target="slides/slide33.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colorsDef>
</file>

<file path=ppt/diagrams/data1.xml><?xml version="1.0" encoding="utf-8"?>
<dgm:dataModel xmlns:dgm="http://schemas.openxmlformats.org/drawingml/2006/diagram" xmlns:a="http://schemas.openxmlformats.org/drawingml/2006/main">
  <dgm:ptLst>
    <dgm:pt modelId="{184208BD-96B1-4072-807E-86313F02D7B2}"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zh-CN" altLang="en-US"/>
        </a:p>
      </dgm:t>
    </dgm:pt>
    <dgm:pt modelId="{55287153-F928-4923-BC82-BE5F27B01A93}">
      <dgm:prSet phldrT="[文本]" custT="1"/>
      <dgm:spPr/>
      <dgm:t>
        <a:bodyPr/>
        <a:lstStyle/>
        <a:p>
          <a:r>
            <a:rPr lang="zh-CN" altLang="en-US" sz="4400" dirty="0" smtClean="0">
              <a:latin typeface="黑体" panose="02010609060101010101" pitchFamily="49" charset="-122"/>
              <a:ea typeface="黑体" panose="02010609060101010101" pitchFamily="49" charset="-122"/>
            </a:rPr>
            <a:t> </a:t>
          </a:r>
          <a:r>
            <a:rPr lang="zh-CN" altLang="en-US" sz="4400" dirty="0" smtClean="0">
              <a:solidFill>
                <a:srgbClr val="FFFF00"/>
              </a:solidFill>
              <a:latin typeface="黑体" panose="02010609060101010101" pitchFamily="49" charset="-122"/>
              <a:ea typeface="黑体" panose="02010609060101010101" pitchFamily="49" charset="-122"/>
            </a:rPr>
            <a:t>一、实验室安全的重要性</a:t>
          </a:r>
          <a:endParaRPr lang="zh-CN" altLang="en-US" sz="4400" dirty="0">
            <a:solidFill>
              <a:srgbClr val="FFFF00"/>
            </a:solidFill>
            <a:latin typeface="黑体" panose="02010609060101010101" pitchFamily="49" charset="-122"/>
            <a:ea typeface="黑体" panose="02010609060101010101" pitchFamily="49" charset="-122"/>
          </a:endParaRPr>
        </a:p>
      </dgm:t>
    </dgm:pt>
    <dgm:pt modelId="{33820EFD-167B-4F79-9ED2-E6DD127461AE}" cxnId="{3CC7E87E-6E78-4D47-964B-42F2334D3530}" type="sibTrans">
      <dgm:prSet/>
      <dgm:spPr/>
      <dgm:t>
        <a:bodyPr/>
        <a:lstStyle/>
        <a:p>
          <a:endParaRPr lang="zh-CN" altLang="en-US" sz="4400"/>
        </a:p>
      </dgm:t>
    </dgm:pt>
    <dgm:pt modelId="{B66F877D-DC14-4910-9F6E-76BE1BE12920}" cxnId="{3CC7E87E-6E78-4D47-964B-42F2334D3530}" type="parTrans">
      <dgm:prSet/>
      <dgm:spPr/>
      <dgm:t>
        <a:bodyPr/>
        <a:lstStyle/>
        <a:p>
          <a:endParaRPr lang="zh-CN" altLang="en-US" sz="4400"/>
        </a:p>
      </dgm:t>
    </dgm:pt>
    <dgm:pt modelId="{A40C94B8-719C-4C71-AEF8-E1327855983D}">
      <dgm:prSet custT="1"/>
      <dgm:spPr/>
      <dgm:t>
        <a:bodyPr/>
        <a:lstStyle/>
        <a:p>
          <a:r>
            <a:rPr lang="zh-CN" altLang="en-US" sz="4400" dirty="0" smtClean="0">
              <a:latin typeface="黑体" panose="02010609060101010101" pitchFamily="49" charset="-122"/>
              <a:ea typeface="黑体" panose="02010609060101010101" pitchFamily="49" charset="-122"/>
            </a:rPr>
            <a:t> </a:t>
          </a:r>
          <a:r>
            <a:rPr lang="zh-CN" altLang="en-US" sz="4400" dirty="0" smtClean="0">
              <a:solidFill>
                <a:schemeClr val="bg1"/>
              </a:solidFill>
              <a:latin typeface="黑体" panose="02010609060101010101" pitchFamily="49" charset="-122"/>
              <a:ea typeface="黑体" panose="02010609060101010101" pitchFamily="49" charset="-122"/>
            </a:rPr>
            <a:t>二、危险化学品简介</a:t>
          </a:r>
          <a:endParaRPr lang="zh-CN" altLang="en-US" sz="4400" dirty="0">
            <a:solidFill>
              <a:schemeClr val="bg1"/>
            </a:solidFill>
            <a:latin typeface="黑体" panose="02010609060101010101" pitchFamily="49" charset="-122"/>
            <a:ea typeface="黑体" panose="02010609060101010101" pitchFamily="49" charset="-122"/>
          </a:endParaRPr>
        </a:p>
      </dgm:t>
    </dgm:pt>
    <dgm:pt modelId="{3233BE02-4999-4C19-84EB-7F587EB3BE5C}" cxnId="{FE24597F-B0F7-4F15-BB86-BED287F2C4BF}" type="sibTrans">
      <dgm:prSet/>
      <dgm:spPr/>
      <dgm:t>
        <a:bodyPr/>
        <a:lstStyle/>
        <a:p>
          <a:endParaRPr lang="zh-CN" altLang="en-US" sz="4400"/>
        </a:p>
      </dgm:t>
    </dgm:pt>
    <dgm:pt modelId="{5F9C0BF6-0F7C-40D1-97DD-7431BD708741}" cxnId="{FE24597F-B0F7-4F15-BB86-BED287F2C4BF}" type="parTrans">
      <dgm:prSet/>
      <dgm:spPr/>
      <dgm:t>
        <a:bodyPr/>
        <a:lstStyle/>
        <a:p>
          <a:endParaRPr lang="zh-CN" altLang="en-US" sz="4400"/>
        </a:p>
      </dgm:t>
    </dgm:pt>
    <dgm:pt modelId="{3F3591A3-2E23-4B9C-969F-1F30A0BEFD96}">
      <dgm:prSet phldrT="[文本]" custT="1"/>
      <dgm:spPr/>
      <dgm:t>
        <a:bodyPr/>
        <a:lstStyle/>
        <a:p>
          <a:r>
            <a:rPr lang="zh-CN" altLang="en-US" sz="4400" dirty="0" smtClean="0">
              <a:latin typeface="黑体" panose="02010609060101010101" pitchFamily="49" charset="-122"/>
              <a:ea typeface="黑体" panose="02010609060101010101" pitchFamily="49" charset="-122"/>
            </a:rPr>
            <a:t> 三、</a:t>
          </a:r>
          <a:r>
            <a:rPr lang="zh-CN" altLang="en-US" sz="4400" dirty="0" smtClean="0">
              <a:solidFill>
                <a:schemeClr val="bg1"/>
              </a:solidFill>
              <a:latin typeface="黑体" panose="02010609060101010101" pitchFamily="49" charset="-122"/>
              <a:ea typeface="黑体" panose="02010609060101010101" pitchFamily="49" charset="-122"/>
            </a:rPr>
            <a:t>危险化学品安全管理与使用</a:t>
          </a:r>
          <a:endParaRPr lang="zh-CN" altLang="en-US" sz="4400" dirty="0"/>
        </a:p>
      </dgm:t>
    </dgm:pt>
    <dgm:pt modelId="{35989F4D-A864-4A75-AAF3-23D39630F26F}" cxnId="{9C856CC0-BD08-4E1B-939D-A81ABC9E723A}" type="sibTrans">
      <dgm:prSet/>
      <dgm:spPr/>
      <dgm:t>
        <a:bodyPr/>
        <a:lstStyle/>
        <a:p>
          <a:endParaRPr lang="zh-CN" altLang="en-US" sz="4400"/>
        </a:p>
      </dgm:t>
    </dgm:pt>
    <dgm:pt modelId="{129CC3CC-B763-4E86-9BB0-BC11942B7328}" cxnId="{9C856CC0-BD08-4E1B-939D-A81ABC9E723A}" type="parTrans">
      <dgm:prSet/>
      <dgm:spPr/>
      <dgm:t>
        <a:bodyPr/>
        <a:lstStyle/>
        <a:p>
          <a:endParaRPr lang="zh-CN" altLang="en-US" sz="4400"/>
        </a:p>
      </dgm:t>
    </dgm:pt>
    <dgm:pt modelId="{57D2AE87-A8F5-4998-BA8F-E739800D9865}">
      <dgm:prSet phldrT="[文本]" custT="1"/>
      <dgm:spPr/>
      <dgm:t>
        <a:bodyPr/>
        <a:lstStyle/>
        <a:p>
          <a:r>
            <a:rPr lang="zh-CN" altLang="en-US" sz="4400" dirty="0" smtClean="0"/>
            <a:t>  </a:t>
          </a:r>
          <a:r>
            <a:rPr lang="zh-CN" altLang="en-US" sz="4400" dirty="0" smtClean="0">
              <a:latin typeface="黑体" panose="02010609060101010101" pitchFamily="49" charset="-122"/>
              <a:ea typeface="黑体" panose="02010609060101010101" pitchFamily="49" charset="-122"/>
            </a:rPr>
            <a:t>四、如何做好实验室安全工作</a:t>
          </a:r>
          <a:endParaRPr lang="zh-CN" altLang="en-US" sz="4400" dirty="0"/>
        </a:p>
      </dgm:t>
    </dgm:pt>
    <dgm:pt modelId="{BFB94197-D189-4FF7-8E99-1C7AA3D02897}" cxnId="{5DA80B19-AC93-46E5-9AD1-6AEEE0A34620}" type="parTrans">
      <dgm:prSet/>
      <dgm:spPr/>
      <dgm:t>
        <a:bodyPr/>
        <a:lstStyle/>
        <a:p>
          <a:endParaRPr lang="zh-CN" altLang="en-US"/>
        </a:p>
      </dgm:t>
    </dgm:pt>
    <dgm:pt modelId="{575C055F-BE10-4B7A-8EA7-39FCA9727957}" cxnId="{5DA80B19-AC93-46E5-9AD1-6AEEE0A34620}" type="sibTrans">
      <dgm:prSet/>
      <dgm:spPr/>
      <dgm:t>
        <a:bodyPr/>
        <a:lstStyle/>
        <a:p>
          <a:endParaRPr lang="zh-CN" altLang="en-US"/>
        </a:p>
      </dgm:t>
    </dgm:pt>
    <dgm:pt modelId="{101FB00E-A649-4329-9660-221B3B1A54F0}" type="pres">
      <dgm:prSet presAssocID="{184208BD-96B1-4072-807E-86313F02D7B2}" presName="linear" presStyleCnt="0">
        <dgm:presLayoutVars>
          <dgm:animLvl val="lvl"/>
          <dgm:resizeHandles val="exact"/>
        </dgm:presLayoutVars>
      </dgm:prSet>
      <dgm:spPr/>
      <dgm:t>
        <a:bodyPr/>
        <a:lstStyle/>
        <a:p>
          <a:endParaRPr lang="zh-CN" altLang="en-US"/>
        </a:p>
      </dgm:t>
    </dgm:pt>
    <dgm:pt modelId="{B83328EF-E45A-4770-84B3-978D0BBC291E}" type="pres">
      <dgm:prSet presAssocID="{55287153-F928-4923-BC82-BE5F27B01A93}" presName="parentText" presStyleLbl="node1" presStyleIdx="0" presStyleCnt="4" custScaleY="99419">
        <dgm:presLayoutVars>
          <dgm:chMax val="0"/>
          <dgm:bulletEnabled val="1"/>
        </dgm:presLayoutVars>
      </dgm:prSet>
      <dgm:spPr/>
      <dgm:t>
        <a:bodyPr/>
        <a:lstStyle/>
        <a:p>
          <a:endParaRPr lang="zh-CN" altLang="en-US"/>
        </a:p>
      </dgm:t>
    </dgm:pt>
    <dgm:pt modelId="{55759B11-22B0-4A93-9435-2C08FD816AE1}" type="pres">
      <dgm:prSet presAssocID="{33820EFD-167B-4F79-9ED2-E6DD127461AE}" presName="spacer" presStyleCnt="0"/>
      <dgm:spPr/>
    </dgm:pt>
    <dgm:pt modelId="{EB88F294-07CB-46C3-A3AF-C2AE6FFD0993}" type="pres">
      <dgm:prSet presAssocID="{A40C94B8-719C-4C71-AEF8-E1327855983D}" presName="parentText" presStyleLbl="node1" presStyleIdx="1" presStyleCnt="4" custScaleY="100072">
        <dgm:presLayoutVars>
          <dgm:chMax val="0"/>
          <dgm:bulletEnabled val="1"/>
        </dgm:presLayoutVars>
      </dgm:prSet>
      <dgm:spPr/>
      <dgm:t>
        <a:bodyPr/>
        <a:lstStyle/>
        <a:p>
          <a:endParaRPr lang="zh-CN" altLang="en-US"/>
        </a:p>
      </dgm:t>
    </dgm:pt>
    <dgm:pt modelId="{C86B64F0-2C6A-4C73-A448-652391EE7C45}" type="pres">
      <dgm:prSet presAssocID="{3233BE02-4999-4C19-84EB-7F587EB3BE5C}" presName="spacer" presStyleCnt="0"/>
      <dgm:spPr/>
    </dgm:pt>
    <dgm:pt modelId="{E368EF6B-0D3C-4CE1-A728-CD806BD46E60}" type="pres">
      <dgm:prSet presAssocID="{3F3591A3-2E23-4B9C-969F-1F30A0BEFD96}" presName="parentText" presStyleLbl="node1" presStyleIdx="2" presStyleCnt="4" custLinFactNeighborY="-64481">
        <dgm:presLayoutVars>
          <dgm:chMax val="0"/>
          <dgm:bulletEnabled val="1"/>
        </dgm:presLayoutVars>
      </dgm:prSet>
      <dgm:spPr/>
      <dgm:t>
        <a:bodyPr/>
        <a:lstStyle/>
        <a:p>
          <a:endParaRPr lang="zh-CN" altLang="en-US"/>
        </a:p>
      </dgm:t>
    </dgm:pt>
    <dgm:pt modelId="{DA0C4F0C-D2CC-487E-BF28-2444D4D24810}" type="pres">
      <dgm:prSet presAssocID="{35989F4D-A864-4A75-AAF3-23D39630F26F}" presName="spacer" presStyleCnt="0"/>
      <dgm:spPr/>
    </dgm:pt>
    <dgm:pt modelId="{3574E684-0BB7-49B0-847B-883DEE319A15}" type="pres">
      <dgm:prSet presAssocID="{57D2AE87-A8F5-4998-BA8F-E739800D9865}" presName="parentText" presStyleLbl="node1" presStyleIdx="3" presStyleCnt="4" custLinFactY="-955" custLinFactNeighborX="-1041" custLinFactNeighborY="-100000">
        <dgm:presLayoutVars>
          <dgm:chMax val="0"/>
          <dgm:bulletEnabled val="1"/>
        </dgm:presLayoutVars>
      </dgm:prSet>
      <dgm:spPr/>
      <dgm:t>
        <a:bodyPr/>
        <a:lstStyle/>
        <a:p>
          <a:endParaRPr lang="zh-CN" altLang="en-US"/>
        </a:p>
      </dgm:t>
    </dgm:pt>
  </dgm:ptLst>
  <dgm:cxnLst>
    <dgm:cxn modelId="{9C856CC0-BD08-4E1B-939D-A81ABC9E723A}" srcId="{184208BD-96B1-4072-807E-86313F02D7B2}" destId="{3F3591A3-2E23-4B9C-969F-1F30A0BEFD96}" srcOrd="2" destOrd="0" parTransId="{129CC3CC-B763-4E86-9BB0-BC11942B7328}" sibTransId="{35989F4D-A864-4A75-AAF3-23D39630F26F}"/>
    <dgm:cxn modelId="{792B08EB-79B7-40AC-8F87-1651CFB0CCD5}" type="presOf" srcId="{184208BD-96B1-4072-807E-86313F02D7B2}" destId="{101FB00E-A649-4329-9660-221B3B1A54F0}" srcOrd="0" destOrd="0" presId="urn:microsoft.com/office/officeart/2005/8/layout/vList2"/>
    <dgm:cxn modelId="{FE24597F-B0F7-4F15-BB86-BED287F2C4BF}" srcId="{184208BD-96B1-4072-807E-86313F02D7B2}" destId="{A40C94B8-719C-4C71-AEF8-E1327855983D}" srcOrd="1" destOrd="0" parTransId="{5F9C0BF6-0F7C-40D1-97DD-7431BD708741}" sibTransId="{3233BE02-4999-4C19-84EB-7F587EB3BE5C}"/>
    <dgm:cxn modelId="{3CC7E87E-6E78-4D47-964B-42F2334D3530}" srcId="{184208BD-96B1-4072-807E-86313F02D7B2}" destId="{55287153-F928-4923-BC82-BE5F27B01A93}" srcOrd="0" destOrd="0" parTransId="{B66F877D-DC14-4910-9F6E-76BE1BE12920}" sibTransId="{33820EFD-167B-4F79-9ED2-E6DD127461AE}"/>
    <dgm:cxn modelId="{B978EB6D-7943-48AE-9877-CC20FEEF18FA}" type="presOf" srcId="{55287153-F928-4923-BC82-BE5F27B01A93}" destId="{B83328EF-E45A-4770-84B3-978D0BBC291E}" srcOrd="0" destOrd="0" presId="urn:microsoft.com/office/officeart/2005/8/layout/vList2"/>
    <dgm:cxn modelId="{851191E6-D0E5-4CDE-95FC-93FC66445D86}" type="presOf" srcId="{A40C94B8-719C-4C71-AEF8-E1327855983D}" destId="{EB88F294-07CB-46C3-A3AF-C2AE6FFD0993}" srcOrd="0" destOrd="0" presId="urn:microsoft.com/office/officeart/2005/8/layout/vList2"/>
    <dgm:cxn modelId="{B6A2884B-0BA0-4AA3-BDC2-9F5306CFC6E5}" type="presOf" srcId="{57D2AE87-A8F5-4998-BA8F-E739800D9865}" destId="{3574E684-0BB7-49B0-847B-883DEE319A15}" srcOrd="0" destOrd="0" presId="urn:microsoft.com/office/officeart/2005/8/layout/vList2"/>
    <dgm:cxn modelId="{B9590EC0-8C5F-4E95-B158-52BE11FFB138}" type="presOf" srcId="{3F3591A3-2E23-4B9C-969F-1F30A0BEFD96}" destId="{E368EF6B-0D3C-4CE1-A728-CD806BD46E60}" srcOrd="0" destOrd="0" presId="urn:microsoft.com/office/officeart/2005/8/layout/vList2"/>
    <dgm:cxn modelId="{5DA80B19-AC93-46E5-9AD1-6AEEE0A34620}" srcId="{184208BD-96B1-4072-807E-86313F02D7B2}" destId="{57D2AE87-A8F5-4998-BA8F-E739800D9865}" srcOrd="3" destOrd="0" parTransId="{BFB94197-D189-4FF7-8E99-1C7AA3D02897}" sibTransId="{575C055F-BE10-4B7A-8EA7-39FCA9727957}"/>
    <dgm:cxn modelId="{D14A97BB-FDDF-4CC1-B906-8E79096B8602}" type="presParOf" srcId="{101FB00E-A649-4329-9660-221B3B1A54F0}" destId="{B83328EF-E45A-4770-84B3-978D0BBC291E}" srcOrd="0" destOrd="0" presId="urn:microsoft.com/office/officeart/2005/8/layout/vList2"/>
    <dgm:cxn modelId="{18B6F5DF-AB1F-46CF-9311-AD3B732AE1D5}" type="presParOf" srcId="{101FB00E-A649-4329-9660-221B3B1A54F0}" destId="{55759B11-22B0-4A93-9435-2C08FD816AE1}" srcOrd="1" destOrd="0" presId="urn:microsoft.com/office/officeart/2005/8/layout/vList2"/>
    <dgm:cxn modelId="{088AE940-1C5C-4525-AEE4-E3FA89B7F2A6}" type="presParOf" srcId="{101FB00E-A649-4329-9660-221B3B1A54F0}" destId="{EB88F294-07CB-46C3-A3AF-C2AE6FFD0993}" srcOrd="2" destOrd="0" presId="urn:microsoft.com/office/officeart/2005/8/layout/vList2"/>
    <dgm:cxn modelId="{AA4AF976-E156-461F-9360-10E87EBD4D84}" type="presParOf" srcId="{101FB00E-A649-4329-9660-221B3B1A54F0}" destId="{C86B64F0-2C6A-4C73-A448-652391EE7C45}" srcOrd="3" destOrd="0" presId="urn:microsoft.com/office/officeart/2005/8/layout/vList2"/>
    <dgm:cxn modelId="{151805D0-AFAF-47F5-968E-67EF4312401A}" type="presParOf" srcId="{101FB00E-A649-4329-9660-221B3B1A54F0}" destId="{E368EF6B-0D3C-4CE1-A728-CD806BD46E60}" srcOrd="4" destOrd="0" presId="urn:microsoft.com/office/officeart/2005/8/layout/vList2"/>
    <dgm:cxn modelId="{02F8C293-262C-454E-A1F0-2BED3A2DD0F3}" type="presParOf" srcId="{101FB00E-A649-4329-9660-221B3B1A54F0}" destId="{DA0C4F0C-D2CC-487E-BF28-2444D4D24810}" srcOrd="5" destOrd="0" presId="urn:microsoft.com/office/officeart/2005/8/layout/vList2"/>
    <dgm:cxn modelId="{40EE763D-2C5A-4A22-BCB3-E85261B14791}" type="presParOf" srcId="{101FB00E-A649-4329-9660-221B3B1A54F0}" destId="{3574E684-0BB7-49B0-847B-883DEE319A15}" srcOrd="6"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184208BD-96B1-4072-807E-86313F02D7B2}"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zh-CN" altLang="en-US"/>
        </a:p>
      </dgm:t>
    </dgm:pt>
    <dgm:pt modelId="{55287153-F928-4923-BC82-BE5F27B01A93}">
      <dgm:prSet phldrT="[文本]" custT="1"/>
      <dgm:spPr/>
      <dgm:t>
        <a:bodyPr/>
        <a:lstStyle/>
        <a:p>
          <a:r>
            <a:rPr lang="zh-CN" altLang="en-US" sz="4400" dirty="0" smtClean="0">
              <a:latin typeface="黑体" panose="02010609060101010101" pitchFamily="49" charset="-122"/>
              <a:ea typeface="黑体" panose="02010609060101010101" pitchFamily="49" charset="-122"/>
            </a:rPr>
            <a:t> </a:t>
          </a:r>
          <a:r>
            <a:rPr lang="zh-CN" altLang="en-US" sz="4400" dirty="0" smtClean="0">
              <a:solidFill>
                <a:schemeClr val="bg1"/>
              </a:solidFill>
              <a:latin typeface="黑体" panose="02010609060101010101" pitchFamily="49" charset="-122"/>
              <a:ea typeface="黑体" panose="02010609060101010101" pitchFamily="49" charset="-122"/>
            </a:rPr>
            <a:t>一、实验室安全的重要性</a:t>
          </a:r>
          <a:endParaRPr lang="zh-CN" altLang="en-US" sz="4400" dirty="0">
            <a:solidFill>
              <a:schemeClr val="bg1"/>
            </a:solidFill>
            <a:latin typeface="黑体" panose="02010609060101010101" pitchFamily="49" charset="-122"/>
            <a:ea typeface="黑体" panose="02010609060101010101" pitchFamily="49" charset="-122"/>
          </a:endParaRPr>
        </a:p>
      </dgm:t>
    </dgm:pt>
    <dgm:pt modelId="{33820EFD-167B-4F79-9ED2-E6DD127461AE}" cxnId="{3CC7E87E-6E78-4D47-964B-42F2334D3530}" type="sibTrans">
      <dgm:prSet/>
      <dgm:spPr/>
      <dgm:t>
        <a:bodyPr/>
        <a:lstStyle/>
        <a:p>
          <a:endParaRPr lang="zh-CN" altLang="en-US" sz="4400"/>
        </a:p>
      </dgm:t>
    </dgm:pt>
    <dgm:pt modelId="{B66F877D-DC14-4910-9F6E-76BE1BE12920}" cxnId="{3CC7E87E-6E78-4D47-964B-42F2334D3530}" type="parTrans">
      <dgm:prSet/>
      <dgm:spPr/>
      <dgm:t>
        <a:bodyPr/>
        <a:lstStyle/>
        <a:p>
          <a:endParaRPr lang="zh-CN" altLang="en-US" sz="4400"/>
        </a:p>
      </dgm:t>
    </dgm:pt>
    <dgm:pt modelId="{A40C94B8-719C-4C71-AEF8-E1327855983D}">
      <dgm:prSet custT="1"/>
      <dgm:spPr/>
      <dgm:t>
        <a:bodyPr/>
        <a:lstStyle/>
        <a:p>
          <a:r>
            <a:rPr lang="zh-CN" altLang="en-US" sz="4400" dirty="0" smtClean="0">
              <a:latin typeface="黑体" panose="02010609060101010101" pitchFamily="49" charset="-122"/>
              <a:ea typeface="黑体" panose="02010609060101010101" pitchFamily="49" charset="-122"/>
            </a:rPr>
            <a:t> </a:t>
          </a:r>
          <a:r>
            <a:rPr lang="zh-CN" altLang="en-US" sz="4400" dirty="0" smtClean="0">
              <a:solidFill>
                <a:srgbClr val="FFFF00"/>
              </a:solidFill>
              <a:latin typeface="黑体" panose="02010609060101010101" pitchFamily="49" charset="-122"/>
              <a:ea typeface="黑体" panose="02010609060101010101" pitchFamily="49" charset="-122"/>
            </a:rPr>
            <a:t>二、危险化学品简介</a:t>
          </a:r>
          <a:endParaRPr lang="zh-CN" altLang="en-US" sz="4400" dirty="0">
            <a:solidFill>
              <a:srgbClr val="FFFF00"/>
            </a:solidFill>
            <a:latin typeface="黑体" panose="02010609060101010101" pitchFamily="49" charset="-122"/>
            <a:ea typeface="黑体" panose="02010609060101010101" pitchFamily="49" charset="-122"/>
          </a:endParaRPr>
        </a:p>
      </dgm:t>
    </dgm:pt>
    <dgm:pt modelId="{3233BE02-4999-4C19-84EB-7F587EB3BE5C}" cxnId="{FE24597F-B0F7-4F15-BB86-BED287F2C4BF}" type="sibTrans">
      <dgm:prSet/>
      <dgm:spPr/>
      <dgm:t>
        <a:bodyPr/>
        <a:lstStyle/>
        <a:p>
          <a:endParaRPr lang="zh-CN" altLang="en-US" sz="4400"/>
        </a:p>
      </dgm:t>
    </dgm:pt>
    <dgm:pt modelId="{5F9C0BF6-0F7C-40D1-97DD-7431BD708741}" cxnId="{FE24597F-B0F7-4F15-BB86-BED287F2C4BF}" type="parTrans">
      <dgm:prSet/>
      <dgm:spPr/>
      <dgm:t>
        <a:bodyPr/>
        <a:lstStyle/>
        <a:p>
          <a:endParaRPr lang="zh-CN" altLang="en-US" sz="4400"/>
        </a:p>
      </dgm:t>
    </dgm:pt>
    <dgm:pt modelId="{3F3591A3-2E23-4B9C-969F-1F30A0BEFD96}">
      <dgm:prSet phldrT="[文本]" custT="1"/>
      <dgm:spPr/>
      <dgm:t>
        <a:bodyPr/>
        <a:lstStyle/>
        <a:p>
          <a:r>
            <a:rPr lang="zh-CN" altLang="en-US" sz="4400" dirty="0" smtClean="0">
              <a:latin typeface="黑体" panose="02010609060101010101" pitchFamily="49" charset="-122"/>
              <a:ea typeface="黑体" panose="02010609060101010101" pitchFamily="49" charset="-122"/>
            </a:rPr>
            <a:t> 三、</a:t>
          </a:r>
          <a:r>
            <a:rPr lang="zh-CN" altLang="en-US" sz="4400" dirty="0" smtClean="0">
              <a:solidFill>
                <a:schemeClr val="bg1"/>
              </a:solidFill>
              <a:latin typeface="黑体" panose="02010609060101010101" pitchFamily="49" charset="-122"/>
              <a:ea typeface="黑体" panose="02010609060101010101" pitchFamily="49" charset="-122"/>
            </a:rPr>
            <a:t>危险化学品安全管理与使用</a:t>
          </a:r>
          <a:endParaRPr lang="zh-CN" altLang="en-US" sz="4400" dirty="0"/>
        </a:p>
      </dgm:t>
    </dgm:pt>
    <dgm:pt modelId="{35989F4D-A864-4A75-AAF3-23D39630F26F}" cxnId="{9C856CC0-BD08-4E1B-939D-A81ABC9E723A}" type="sibTrans">
      <dgm:prSet/>
      <dgm:spPr/>
      <dgm:t>
        <a:bodyPr/>
        <a:lstStyle/>
        <a:p>
          <a:endParaRPr lang="zh-CN" altLang="en-US" sz="4400"/>
        </a:p>
      </dgm:t>
    </dgm:pt>
    <dgm:pt modelId="{129CC3CC-B763-4E86-9BB0-BC11942B7328}" cxnId="{9C856CC0-BD08-4E1B-939D-A81ABC9E723A}" type="parTrans">
      <dgm:prSet/>
      <dgm:spPr/>
      <dgm:t>
        <a:bodyPr/>
        <a:lstStyle/>
        <a:p>
          <a:endParaRPr lang="zh-CN" altLang="en-US" sz="4400"/>
        </a:p>
      </dgm:t>
    </dgm:pt>
    <dgm:pt modelId="{57D2AE87-A8F5-4998-BA8F-E739800D9865}">
      <dgm:prSet phldrT="[文本]" custT="1"/>
      <dgm:spPr/>
      <dgm:t>
        <a:bodyPr/>
        <a:lstStyle/>
        <a:p>
          <a:r>
            <a:rPr lang="zh-CN" altLang="en-US" sz="4400" dirty="0" smtClean="0"/>
            <a:t>  </a:t>
          </a:r>
          <a:r>
            <a:rPr lang="zh-CN" altLang="en-US" sz="4400" dirty="0" smtClean="0">
              <a:latin typeface="黑体" panose="02010609060101010101" pitchFamily="49" charset="-122"/>
              <a:ea typeface="黑体" panose="02010609060101010101" pitchFamily="49" charset="-122"/>
            </a:rPr>
            <a:t>四、如何做好实验室安全工作</a:t>
          </a:r>
          <a:endParaRPr lang="zh-CN" altLang="en-US" sz="4400" dirty="0"/>
        </a:p>
      </dgm:t>
    </dgm:pt>
    <dgm:pt modelId="{BFB94197-D189-4FF7-8E99-1C7AA3D02897}" cxnId="{5DA80B19-AC93-46E5-9AD1-6AEEE0A34620}" type="parTrans">
      <dgm:prSet/>
      <dgm:spPr/>
      <dgm:t>
        <a:bodyPr/>
        <a:lstStyle/>
        <a:p>
          <a:endParaRPr lang="zh-CN" altLang="en-US"/>
        </a:p>
      </dgm:t>
    </dgm:pt>
    <dgm:pt modelId="{575C055F-BE10-4B7A-8EA7-39FCA9727957}" cxnId="{5DA80B19-AC93-46E5-9AD1-6AEEE0A34620}" type="sibTrans">
      <dgm:prSet/>
      <dgm:spPr/>
      <dgm:t>
        <a:bodyPr/>
        <a:lstStyle/>
        <a:p>
          <a:endParaRPr lang="zh-CN" altLang="en-US"/>
        </a:p>
      </dgm:t>
    </dgm:pt>
    <dgm:pt modelId="{101FB00E-A649-4329-9660-221B3B1A54F0}" type="pres">
      <dgm:prSet presAssocID="{184208BD-96B1-4072-807E-86313F02D7B2}" presName="linear" presStyleCnt="0">
        <dgm:presLayoutVars>
          <dgm:animLvl val="lvl"/>
          <dgm:resizeHandles val="exact"/>
        </dgm:presLayoutVars>
      </dgm:prSet>
      <dgm:spPr/>
      <dgm:t>
        <a:bodyPr/>
        <a:lstStyle/>
        <a:p>
          <a:endParaRPr lang="zh-CN" altLang="en-US"/>
        </a:p>
      </dgm:t>
    </dgm:pt>
    <dgm:pt modelId="{B83328EF-E45A-4770-84B3-978D0BBC291E}" type="pres">
      <dgm:prSet presAssocID="{55287153-F928-4923-BC82-BE5F27B01A93}" presName="parentText" presStyleLbl="node1" presStyleIdx="0" presStyleCnt="4" custScaleY="99419">
        <dgm:presLayoutVars>
          <dgm:chMax val="0"/>
          <dgm:bulletEnabled val="1"/>
        </dgm:presLayoutVars>
      </dgm:prSet>
      <dgm:spPr/>
      <dgm:t>
        <a:bodyPr/>
        <a:lstStyle/>
        <a:p>
          <a:endParaRPr lang="zh-CN" altLang="en-US"/>
        </a:p>
      </dgm:t>
    </dgm:pt>
    <dgm:pt modelId="{55759B11-22B0-4A93-9435-2C08FD816AE1}" type="pres">
      <dgm:prSet presAssocID="{33820EFD-167B-4F79-9ED2-E6DD127461AE}" presName="spacer" presStyleCnt="0"/>
      <dgm:spPr/>
    </dgm:pt>
    <dgm:pt modelId="{EB88F294-07CB-46C3-A3AF-C2AE6FFD0993}" type="pres">
      <dgm:prSet presAssocID="{A40C94B8-719C-4C71-AEF8-E1327855983D}" presName="parentText" presStyleLbl="node1" presStyleIdx="1" presStyleCnt="4" custScaleY="100072">
        <dgm:presLayoutVars>
          <dgm:chMax val="0"/>
          <dgm:bulletEnabled val="1"/>
        </dgm:presLayoutVars>
      </dgm:prSet>
      <dgm:spPr/>
      <dgm:t>
        <a:bodyPr/>
        <a:lstStyle/>
        <a:p>
          <a:endParaRPr lang="zh-CN" altLang="en-US"/>
        </a:p>
      </dgm:t>
    </dgm:pt>
    <dgm:pt modelId="{C86B64F0-2C6A-4C73-A448-652391EE7C45}" type="pres">
      <dgm:prSet presAssocID="{3233BE02-4999-4C19-84EB-7F587EB3BE5C}" presName="spacer" presStyleCnt="0"/>
      <dgm:spPr/>
    </dgm:pt>
    <dgm:pt modelId="{E368EF6B-0D3C-4CE1-A728-CD806BD46E60}" type="pres">
      <dgm:prSet presAssocID="{3F3591A3-2E23-4B9C-969F-1F30A0BEFD96}" presName="parentText" presStyleLbl="node1" presStyleIdx="2" presStyleCnt="4" custLinFactNeighborY="-64481">
        <dgm:presLayoutVars>
          <dgm:chMax val="0"/>
          <dgm:bulletEnabled val="1"/>
        </dgm:presLayoutVars>
      </dgm:prSet>
      <dgm:spPr/>
      <dgm:t>
        <a:bodyPr/>
        <a:lstStyle/>
        <a:p>
          <a:endParaRPr lang="zh-CN" altLang="en-US"/>
        </a:p>
      </dgm:t>
    </dgm:pt>
    <dgm:pt modelId="{DA0C4F0C-D2CC-487E-BF28-2444D4D24810}" type="pres">
      <dgm:prSet presAssocID="{35989F4D-A864-4A75-AAF3-23D39630F26F}" presName="spacer" presStyleCnt="0"/>
      <dgm:spPr/>
    </dgm:pt>
    <dgm:pt modelId="{3574E684-0BB7-49B0-847B-883DEE319A15}" type="pres">
      <dgm:prSet presAssocID="{57D2AE87-A8F5-4998-BA8F-E739800D9865}" presName="parentText" presStyleLbl="node1" presStyleIdx="3" presStyleCnt="4" custLinFactY="-955" custLinFactNeighborX="-1041" custLinFactNeighborY="-100000">
        <dgm:presLayoutVars>
          <dgm:chMax val="0"/>
          <dgm:bulletEnabled val="1"/>
        </dgm:presLayoutVars>
      </dgm:prSet>
      <dgm:spPr/>
      <dgm:t>
        <a:bodyPr/>
        <a:lstStyle/>
        <a:p>
          <a:endParaRPr lang="zh-CN" altLang="en-US"/>
        </a:p>
      </dgm:t>
    </dgm:pt>
  </dgm:ptLst>
  <dgm:cxnLst>
    <dgm:cxn modelId="{FF6CB218-FBB0-4A50-B747-8C1B08DD18FD}" type="presOf" srcId="{57D2AE87-A8F5-4998-BA8F-E739800D9865}" destId="{3574E684-0BB7-49B0-847B-883DEE319A15}" srcOrd="0" destOrd="0" presId="urn:microsoft.com/office/officeart/2005/8/layout/vList2"/>
    <dgm:cxn modelId="{2E0C33E5-0018-4C30-9889-3E2294BE13A6}" type="presOf" srcId="{A40C94B8-719C-4C71-AEF8-E1327855983D}" destId="{EB88F294-07CB-46C3-A3AF-C2AE6FFD0993}" srcOrd="0" destOrd="0" presId="urn:microsoft.com/office/officeart/2005/8/layout/vList2"/>
    <dgm:cxn modelId="{9C856CC0-BD08-4E1B-939D-A81ABC9E723A}" srcId="{184208BD-96B1-4072-807E-86313F02D7B2}" destId="{3F3591A3-2E23-4B9C-969F-1F30A0BEFD96}" srcOrd="2" destOrd="0" parTransId="{129CC3CC-B763-4E86-9BB0-BC11942B7328}" sibTransId="{35989F4D-A864-4A75-AAF3-23D39630F26F}"/>
    <dgm:cxn modelId="{FE24597F-B0F7-4F15-BB86-BED287F2C4BF}" srcId="{184208BD-96B1-4072-807E-86313F02D7B2}" destId="{A40C94B8-719C-4C71-AEF8-E1327855983D}" srcOrd="1" destOrd="0" parTransId="{5F9C0BF6-0F7C-40D1-97DD-7431BD708741}" sibTransId="{3233BE02-4999-4C19-84EB-7F587EB3BE5C}"/>
    <dgm:cxn modelId="{3CC7E87E-6E78-4D47-964B-42F2334D3530}" srcId="{184208BD-96B1-4072-807E-86313F02D7B2}" destId="{55287153-F928-4923-BC82-BE5F27B01A93}" srcOrd="0" destOrd="0" parTransId="{B66F877D-DC14-4910-9F6E-76BE1BE12920}" sibTransId="{33820EFD-167B-4F79-9ED2-E6DD127461AE}"/>
    <dgm:cxn modelId="{03703415-71FF-4402-8B11-3C198948EB49}" type="presOf" srcId="{55287153-F928-4923-BC82-BE5F27B01A93}" destId="{B83328EF-E45A-4770-84B3-978D0BBC291E}" srcOrd="0" destOrd="0" presId="urn:microsoft.com/office/officeart/2005/8/layout/vList2"/>
    <dgm:cxn modelId="{147467D6-E8DA-4854-BF56-2A03D529B698}" type="presOf" srcId="{184208BD-96B1-4072-807E-86313F02D7B2}" destId="{101FB00E-A649-4329-9660-221B3B1A54F0}" srcOrd="0" destOrd="0" presId="urn:microsoft.com/office/officeart/2005/8/layout/vList2"/>
    <dgm:cxn modelId="{2CA33FE0-7EAC-4DF4-999D-B88DD6DF3E6D}" type="presOf" srcId="{3F3591A3-2E23-4B9C-969F-1F30A0BEFD96}" destId="{E368EF6B-0D3C-4CE1-A728-CD806BD46E60}" srcOrd="0" destOrd="0" presId="urn:microsoft.com/office/officeart/2005/8/layout/vList2"/>
    <dgm:cxn modelId="{5DA80B19-AC93-46E5-9AD1-6AEEE0A34620}" srcId="{184208BD-96B1-4072-807E-86313F02D7B2}" destId="{57D2AE87-A8F5-4998-BA8F-E739800D9865}" srcOrd="3" destOrd="0" parTransId="{BFB94197-D189-4FF7-8E99-1C7AA3D02897}" sibTransId="{575C055F-BE10-4B7A-8EA7-39FCA9727957}"/>
    <dgm:cxn modelId="{DE398BFD-0550-4F9C-885B-B11A4AC0D1B8}" type="presParOf" srcId="{101FB00E-A649-4329-9660-221B3B1A54F0}" destId="{B83328EF-E45A-4770-84B3-978D0BBC291E}" srcOrd="0" destOrd="0" presId="urn:microsoft.com/office/officeart/2005/8/layout/vList2"/>
    <dgm:cxn modelId="{13C06D16-3A3E-41F2-8DA3-991870678FB0}" type="presParOf" srcId="{101FB00E-A649-4329-9660-221B3B1A54F0}" destId="{55759B11-22B0-4A93-9435-2C08FD816AE1}" srcOrd="1" destOrd="0" presId="urn:microsoft.com/office/officeart/2005/8/layout/vList2"/>
    <dgm:cxn modelId="{1AC1737C-B3A4-40D0-8027-5A2FCF31E6CF}" type="presParOf" srcId="{101FB00E-A649-4329-9660-221B3B1A54F0}" destId="{EB88F294-07CB-46C3-A3AF-C2AE6FFD0993}" srcOrd="2" destOrd="0" presId="urn:microsoft.com/office/officeart/2005/8/layout/vList2"/>
    <dgm:cxn modelId="{B9478CCE-484B-4A4D-89DF-41766001D7E0}" type="presParOf" srcId="{101FB00E-A649-4329-9660-221B3B1A54F0}" destId="{C86B64F0-2C6A-4C73-A448-652391EE7C45}" srcOrd="3" destOrd="0" presId="urn:microsoft.com/office/officeart/2005/8/layout/vList2"/>
    <dgm:cxn modelId="{E795BB7B-8C25-411B-B280-5DD7CD702D26}" type="presParOf" srcId="{101FB00E-A649-4329-9660-221B3B1A54F0}" destId="{E368EF6B-0D3C-4CE1-A728-CD806BD46E60}" srcOrd="4" destOrd="0" presId="urn:microsoft.com/office/officeart/2005/8/layout/vList2"/>
    <dgm:cxn modelId="{C87BE9CD-0B7F-425B-AD88-C0F864452473}" type="presParOf" srcId="{101FB00E-A649-4329-9660-221B3B1A54F0}" destId="{DA0C4F0C-D2CC-487E-BF28-2444D4D24810}" srcOrd="5" destOrd="0" presId="urn:microsoft.com/office/officeart/2005/8/layout/vList2"/>
    <dgm:cxn modelId="{B464BB2E-5BE2-48D2-9DE5-E91684F7485B}" type="presParOf" srcId="{101FB00E-A649-4329-9660-221B3B1A54F0}" destId="{3574E684-0BB7-49B0-847B-883DEE319A15}" srcOrd="6"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184208BD-96B1-4072-807E-86313F02D7B2}"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zh-CN" altLang="en-US"/>
        </a:p>
      </dgm:t>
    </dgm:pt>
    <dgm:pt modelId="{55287153-F928-4923-BC82-BE5F27B01A93}">
      <dgm:prSet phldrT="[文本]" custT="1"/>
      <dgm:spPr/>
      <dgm:t>
        <a:bodyPr/>
        <a:lstStyle/>
        <a:p>
          <a:r>
            <a:rPr lang="zh-CN" altLang="en-US" sz="4400" dirty="0" smtClean="0">
              <a:latin typeface="黑体" panose="02010609060101010101" pitchFamily="49" charset="-122"/>
              <a:ea typeface="黑体" panose="02010609060101010101" pitchFamily="49" charset="-122"/>
            </a:rPr>
            <a:t> </a:t>
          </a:r>
          <a:r>
            <a:rPr lang="zh-CN" altLang="en-US" sz="4400" dirty="0" smtClean="0">
              <a:solidFill>
                <a:schemeClr val="bg1"/>
              </a:solidFill>
              <a:latin typeface="黑体" panose="02010609060101010101" pitchFamily="49" charset="-122"/>
              <a:ea typeface="黑体" panose="02010609060101010101" pitchFamily="49" charset="-122"/>
            </a:rPr>
            <a:t>一、实验室安全的重要性</a:t>
          </a:r>
          <a:endParaRPr lang="zh-CN" altLang="en-US" sz="4400" dirty="0">
            <a:solidFill>
              <a:schemeClr val="bg1"/>
            </a:solidFill>
            <a:latin typeface="黑体" panose="02010609060101010101" pitchFamily="49" charset="-122"/>
            <a:ea typeface="黑体" panose="02010609060101010101" pitchFamily="49" charset="-122"/>
          </a:endParaRPr>
        </a:p>
      </dgm:t>
    </dgm:pt>
    <dgm:pt modelId="{33820EFD-167B-4F79-9ED2-E6DD127461AE}" cxnId="{3CC7E87E-6E78-4D47-964B-42F2334D3530}" type="sibTrans">
      <dgm:prSet/>
      <dgm:spPr/>
      <dgm:t>
        <a:bodyPr/>
        <a:lstStyle/>
        <a:p>
          <a:endParaRPr lang="zh-CN" altLang="en-US" sz="4400"/>
        </a:p>
      </dgm:t>
    </dgm:pt>
    <dgm:pt modelId="{B66F877D-DC14-4910-9F6E-76BE1BE12920}" cxnId="{3CC7E87E-6E78-4D47-964B-42F2334D3530}" type="parTrans">
      <dgm:prSet/>
      <dgm:spPr/>
      <dgm:t>
        <a:bodyPr/>
        <a:lstStyle/>
        <a:p>
          <a:endParaRPr lang="zh-CN" altLang="en-US" sz="4400"/>
        </a:p>
      </dgm:t>
    </dgm:pt>
    <dgm:pt modelId="{A40C94B8-719C-4C71-AEF8-E1327855983D}">
      <dgm:prSet custT="1"/>
      <dgm:spPr/>
      <dgm:t>
        <a:bodyPr/>
        <a:lstStyle/>
        <a:p>
          <a:r>
            <a:rPr lang="zh-CN" altLang="en-US" sz="4400" dirty="0" smtClean="0">
              <a:latin typeface="黑体" panose="02010609060101010101" pitchFamily="49" charset="-122"/>
              <a:ea typeface="黑体" panose="02010609060101010101" pitchFamily="49" charset="-122"/>
            </a:rPr>
            <a:t> </a:t>
          </a:r>
          <a:r>
            <a:rPr lang="zh-CN" altLang="en-US" sz="4400" dirty="0" smtClean="0">
              <a:solidFill>
                <a:schemeClr val="bg1"/>
              </a:solidFill>
              <a:latin typeface="黑体" panose="02010609060101010101" pitchFamily="49" charset="-122"/>
              <a:ea typeface="黑体" panose="02010609060101010101" pitchFamily="49" charset="-122"/>
            </a:rPr>
            <a:t>二、危险化学品简介</a:t>
          </a:r>
          <a:endParaRPr lang="zh-CN" altLang="en-US" sz="4400" dirty="0">
            <a:solidFill>
              <a:schemeClr val="bg1"/>
            </a:solidFill>
            <a:latin typeface="黑体" panose="02010609060101010101" pitchFamily="49" charset="-122"/>
            <a:ea typeface="黑体" panose="02010609060101010101" pitchFamily="49" charset="-122"/>
          </a:endParaRPr>
        </a:p>
      </dgm:t>
    </dgm:pt>
    <dgm:pt modelId="{3233BE02-4999-4C19-84EB-7F587EB3BE5C}" cxnId="{FE24597F-B0F7-4F15-BB86-BED287F2C4BF}" type="sibTrans">
      <dgm:prSet/>
      <dgm:spPr/>
      <dgm:t>
        <a:bodyPr/>
        <a:lstStyle/>
        <a:p>
          <a:endParaRPr lang="zh-CN" altLang="en-US" sz="4400"/>
        </a:p>
      </dgm:t>
    </dgm:pt>
    <dgm:pt modelId="{5F9C0BF6-0F7C-40D1-97DD-7431BD708741}" cxnId="{FE24597F-B0F7-4F15-BB86-BED287F2C4BF}" type="parTrans">
      <dgm:prSet/>
      <dgm:spPr/>
      <dgm:t>
        <a:bodyPr/>
        <a:lstStyle/>
        <a:p>
          <a:endParaRPr lang="zh-CN" altLang="en-US" sz="4400"/>
        </a:p>
      </dgm:t>
    </dgm:pt>
    <dgm:pt modelId="{3F3591A3-2E23-4B9C-969F-1F30A0BEFD96}">
      <dgm:prSet phldrT="[文本]" custT="1"/>
      <dgm:spPr/>
      <dgm:t>
        <a:bodyPr/>
        <a:lstStyle/>
        <a:p>
          <a:r>
            <a:rPr lang="zh-CN" altLang="en-US" sz="4400" dirty="0" smtClean="0">
              <a:latin typeface="黑体" panose="02010609060101010101" pitchFamily="49" charset="-122"/>
              <a:ea typeface="黑体" panose="02010609060101010101" pitchFamily="49" charset="-122"/>
            </a:rPr>
            <a:t> </a:t>
          </a:r>
          <a:r>
            <a:rPr lang="zh-CN" altLang="en-US" sz="4400" dirty="0" smtClean="0">
              <a:solidFill>
                <a:srgbClr val="FFFF00"/>
              </a:solidFill>
              <a:latin typeface="黑体" panose="02010609060101010101" pitchFamily="49" charset="-122"/>
              <a:ea typeface="黑体" panose="02010609060101010101" pitchFamily="49" charset="-122"/>
            </a:rPr>
            <a:t>三、危险化学品安全管理</a:t>
          </a:r>
          <a:endParaRPr lang="zh-CN" altLang="en-US" sz="4400" dirty="0">
            <a:solidFill>
              <a:srgbClr val="FFFF00"/>
            </a:solidFill>
          </a:endParaRPr>
        </a:p>
      </dgm:t>
    </dgm:pt>
    <dgm:pt modelId="{35989F4D-A864-4A75-AAF3-23D39630F26F}" cxnId="{9C856CC0-BD08-4E1B-939D-A81ABC9E723A}" type="sibTrans">
      <dgm:prSet/>
      <dgm:spPr/>
      <dgm:t>
        <a:bodyPr/>
        <a:lstStyle/>
        <a:p>
          <a:endParaRPr lang="zh-CN" altLang="en-US" sz="4400"/>
        </a:p>
      </dgm:t>
    </dgm:pt>
    <dgm:pt modelId="{129CC3CC-B763-4E86-9BB0-BC11942B7328}" cxnId="{9C856CC0-BD08-4E1B-939D-A81ABC9E723A}" type="parTrans">
      <dgm:prSet/>
      <dgm:spPr/>
      <dgm:t>
        <a:bodyPr/>
        <a:lstStyle/>
        <a:p>
          <a:endParaRPr lang="zh-CN" altLang="en-US" sz="4400"/>
        </a:p>
      </dgm:t>
    </dgm:pt>
    <dgm:pt modelId="{57D2AE87-A8F5-4998-BA8F-E739800D9865}">
      <dgm:prSet phldrT="[文本]" custT="1"/>
      <dgm:spPr/>
      <dgm:t>
        <a:bodyPr/>
        <a:lstStyle/>
        <a:p>
          <a:r>
            <a:rPr lang="zh-CN" altLang="en-US" sz="4400" dirty="0" smtClean="0"/>
            <a:t>  </a:t>
          </a:r>
          <a:r>
            <a:rPr lang="zh-CN" altLang="en-US" sz="4400" dirty="0" smtClean="0">
              <a:latin typeface="黑体" panose="02010609060101010101" pitchFamily="49" charset="-122"/>
              <a:ea typeface="黑体" panose="02010609060101010101" pitchFamily="49" charset="-122"/>
            </a:rPr>
            <a:t>四、如何做好实验室安全工作</a:t>
          </a:r>
          <a:endParaRPr lang="zh-CN" altLang="en-US" sz="4400" dirty="0"/>
        </a:p>
      </dgm:t>
    </dgm:pt>
    <dgm:pt modelId="{BFB94197-D189-4FF7-8E99-1C7AA3D02897}" cxnId="{5DA80B19-AC93-46E5-9AD1-6AEEE0A34620}" type="parTrans">
      <dgm:prSet/>
      <dgm:spPr/>
      <dgm:t>
        <a:bodyPr/>
        <a:lstStyle/>
        <a:p>
          <a:endParaRPr lang="zh-CN" altLang="en-US"/>
        </a:p>
      </dgm:t>
    </dgm:pt>
    <dgm:pt modelId="{575C055F-BE10-4B7A-8EA7-39FCA9727957}" cxnId="{5DA80B19-AC93-46E5-9AD1-6AEEE0A34620}" type="sibTrans">
      <dgm:prSet/>
      <dgm:spPr/>
      <dgm:t>
        <a:bodyPr/>
        <a:lstStyle/>
        <a:p>
          <a:endParaRPr lang="zh-CN" altLang="en-US"/>
        </a:p>
      </dgm:t>
    </dgm:pt>
    <dgm:pt modelId="{101FB00E-A649-4329-9660-221B3B1A54F0}" type="pres">
      <dgm:prSet presAssocID="{184208BD-96B1-4072-807E-86313F02D7B2}" presName="linear" presStyleCnt="0">
        <dgm:presLayoutVars>
          <dgm:animLvl val="lvl"/>
          <dgm:resizeHandles val="exact"/>
        </dgm:presLayoutVars>
      </dgm:prSet>
      <dgm:spPr/>
      <dgm:t>
        <a:bodyPr/>
        <a:lstStyle/>
        <a:p>
          <a:endParaRPr lang="zh-CN" altLang="en-US"/>
        </a:p>
      </dgm:t>
    </dgm:pt>
    <dgm:pt modelId="{B83328EF-E45A-4770-84B3-978D0BBC291E}" type="pres">
      <dgm:prSet presAssocID="{55287153-F928-4923-BC82-BE5F27B01A93}" presName="parentText" presStyleLbl="node1" presStyleIdx="0" presStyleCnt="4" custScaleY="99419">
        <dgm:presLayoutVars>
          <dgm:chMax val="0"/>
          <dgm:bulletEnabled val="1"/>
        </dgm:presLayoutVars>
      </dgm:prSet>
      <dgm:spPr/>
      <dgm:t>
        <a:bodyPr/>
        <a:lstStyle/>
        <a:p>
          <a:endParaRPr lang="zh-CN" altLang="en-US"/>
        </a:p>
      </dgm:t>
    </dgm:pt>
    <dgm:pt modelId="{55759B11-22B0-4A93-9435-2C08FD816AE1}" type="pres">
      <dgm:prSet presAssocID="{33820EFD-167B-4F79-9ED2-E6DD127461AE}" presName="spacer" presStyleCnt="0"/>
      <dgm:spPr/>
    </dgm:pt>
    <dgm:pt modelId="{EB88F294-07CB-46C3-A3AF-C2AE6FFD0993}" type="pres">
      <dgm:prSet presAssocID="{A40C94B8-719C-4C71-AEF8-E1327855983D}" presName="parentText" presStyleLbl="node1" presStyleIdx="1" presStyleCnt="4" custScaleY="100072">
        <dgm:presLayoutVars>
          <dgm:chMax val="0"/>
          <dgm:bulletEnabled val="1"/>
        </dgm:presLayoutVars>
      </dgm:prSet>
      <dgm:spPr/>
      <dgm:t>
        <a:bodyPr/>
        <a:lstStyle/>
        <a:p>
          <a:endParaRPr lang="zh-CN" altLang="en-US"/>
        </a:p>
      </dgm:t>
    </dgm:pt>
    <dgm:pt modelId="{C86B64F0-2C6A-4C73-A448-652391EE7C45}" type="pres">
      <dgm:prSet presAssocID="{3233BE02-4999-4C19-84EB-7F587EB3BE5C}" presName="spacer" presStyleCnt="0"/>
      <dgm:spPr/>
    </dgm:pt>
    <dgm:pt modelId="{E368EF6B-0D3C-4CE1-A728-CD806BD46E60}" type="pres">
      <dgm:prSet presAssocID="{3F3591A3-2E23-4B9C-969F-1F30A0BEFD96}" presName="parentText" presStyleLbl="node1" presStyleIdx="2" presStyleCnt="4" custLinFactNeighborY="-64481">
        <dgm:presLayoutVars>
          <dgm:chMax val="0"/>
          <dgm:bulletEnabled val="1"/>
        </dgm:presLayoutVars>
      </dgm:prSet>
      <dgm:spPr/>
      <dgm:t>
        <a:bodyPr/>
        <a:lstStyle/>
        <a:p>
          <a:endParaRPr lang="zh-CN" altLang="en-US"/>
        </a:p>
      </dgm:t>
    </dgm:pt>
    <dgm:pt modelId="{DA0C4F0C-D2CC-487E-BF28-2444D4D24810}" type="pres">
      <dgm:prSet presAssocID="{35989F4D-A864-4A75-AAF3-23D39630F26F}" presName="spacer" presStyleCnt="0"/>
      <dgm:spPr/>
    </dgm:pt>
    <dgm:pt modelId="{3574E684-0BB7-49B0-847B-883DEE319A15}" type="pres">
      <dgm:prSet presAssocID="{57D2AE87-A8F5-4998-BA8F-E739800D9865}" presName="parentText" presStyleLbl="node1" presStyleIdx="3" presStyleCnt="4" custLinFactY="-955" custLinFactNeighborX="-1041" custLinFactNeighborY="-100000">
        <dgm:presLayoutVars>
          <dgm:chMax val="0"/>
          <dgm:bulletEnabled val="1"/>
        </dgm:presLayoutVars>
      </dgm:prSet>
      <dgm:spPr/>
      <dgm:t>
        <a:bodyPr/>
        <a:lstStyle/>
        <a:p>
          <a:endParaRPr lang="zh-CN" altLang="en-US"/>
        </a:p>
      </dgm:t>
    </dgm:pt>
  </dgm:ptLst>
  <dgm:cxnLst>
    <dgm:cxn modelId="{FEC8E07C-20B4-4A23-B530-84804A9B511F}" type="presOf" srcId="{A40C94B8-719C-4C71-AEF8-E1327855983D}" destId="{EB88F294-07CB-46C3-A3AF-C2AE6FFD0993}" srcOrd="0" destOrd="0" presId="urn:microsoft.com/office/officeart/2005/8/layout/vList2"/>
    <dgm:cxn modelId="{FE24597F-B0F7-4F15-BB86-BED287F2C4BF}" srcId="{184208BD-96B1-4072-807E-86313F02D7B2}" destId="{A40C94B8-719C-4C71-AEF8-E1327855983D}" srcOrd="1" destOrd="0" parTransId="{5F9C0BF6-0F7C-40D1-97DD-7431BD708741}" sibTransId="{3233BE02-4999-4C19-84EB-7F587EB3BE5C}"/>
    <dgm:cxn modelId="{9C856CC0-BD08-4E1B-939D-A81ABC9E723A}" srcId="{184208BD-96B1-4072-807E-86313F02D7B2}" destId="{3F3591A3-2E23-4B9C-969F-1F30A0BEFD96}" srcOrd="2" destOrd="0" parTransId="{129CC3CC-B763-4E86-9BB0-BC11942B7328}" sibTransId="{35989F4D-A864-4A75-AAF3-23D39630F26F}"/>
    <dgm:cxn modelId="{3CC7E87E-6E78-4D47-964B-42F2334D3530}" srcId="{184208BD-96B1-4072-807E-86313F02D7B2}" destId="{55287153-F928-4923-BC82-BE5F27B01A93}" srcOrd="0" destOrd="0" parTransId="{B66F877D-DC14-4910-9F6E-76BE1BE12920}" sibTransId="{33820EFD-167B-4F79-9ED2-E6DD127461AE}"/>
    <dgm:cxn modelId="{F4987164-B631-470F-96AA-D050F4843381}" type="presOf" srcId="{184208BD-96B1-4072-807E-86313F02D7B2}" destId="{101FB00E-A649-4329-9660-221B3B1A54F0}" srcOrd="0" destOrd="0" presId="urn:microsoft.com/office/officeart/2005/8/layout/vList2"/>
    <dgm:cxn modelId="{72E51C5A-360F-4483-9E44-6E59CE1DF1E0}" type="presOf" srcId="{3F3591A3-2E23-4B9C-969F-1F30A0BEFD96}" destId="{E368EF6B-0D3C-4CE1-A728-CD806BD46E60}" srcOrd="0" destOrd="0" presId="urn:microsoft.com/office/officeart/2005/8/layout/vList2"/>
    <dgm:cxn modelId="{4D5F92FA-6D60-44D3-A9DD-B6930611229E}" type="presOf" srcId="{57D2AE87-A8F5-4998-BA8F-E739800D9865}" destId="{3574E684-0BB7-49B0-847B-883DEE319A15}" srcOrd="0" destOrd="0" presId="urn:microsoft.com/office/officeart/2005/8/layout/vList2"/>
    <dgm:cxn modelId="{677897F1-F000-41C4-A1BA-A75FF96292B9}" type="presOf" srcId="{55287153-F928-4923-BC82-BE5F27B01A93}" destId="{B83328EF-E45A-4770-84B3-978D0BBC291E}" srcOrd="0" destOrd="0" presId="urn:microsoft.com/office/officeart/2005/8/layout/vList2"/>
    <dgm:cxn modelId="{5DA80B19-AC93-46E5-9AD1-6AEEE0A34620}" srcId="{184208BD-96B1-4072-807E-86313F02D7B2}" destId="{57D2AE87-A8F5-4998-BA8F-E739800D9865}" srcOrd="3" destOrd="0" parTransId="{BFB94197-D189-4FF7-8E99-1C7AA3D02897}" sibTransId="{575C055F-BE10-4B7A-8EA7-39FCA9727957}"/>
    <dgm:cxn modelId="{D31D1547-0409-489C-A5AD-29D9D83D86A6}" type="presParOf" srcId="{101FB00E-A649-4329-9660-221B3B1A54F0}" destId="{B83328EF-E45A-4770-84B3-978D0BBC291E}" srcOrd="0" destOrd="0" presId="urn:microsoft.com/office/officeart/2005/8/layout/vList2"/>
    <dgm:cxn modelId="{419FE698-4572-440E-8CA7-BE5568279334}" type="presParOf" srcId="{101FB00E-A649-4329-9660-221B3B1A54F0}" destId="{55759B11-22B0-4A93-9435-2C08FD816AE1}" srcOrd="1" destOrd="0" presId="urn:microsoft.com/office/officeart/2005/8/layout/vList2"/>
    <dgm:cxn modelId="{90BB50F9-88D3-4488-B930-AF426C328C94}" type="presParOf" srcId="{101FB00E-A649-4329-9660-221B3B1A54F0}" destId="{EB88F294-07CB-46C3-A3AF-C2AE6FFD0993}" srcOrd="2" destOrd="0" presId="urn:microsoft.com/office/officeart/2005/8/layout/vList2"/>
    <dgm:cxn modelId="{989A9D73-6C55-4889-BB33-982714E617C6}" type="presParOf" srcId="{101FB00E-A649-4329-9660-221B3B1A54F0}" destId="{C86B64F0-2C6A-4C73-A448-652391EE7C45}" srcOrd="3" destOrd="0" presId="urn:microsoft.com/office/officeart/2005/8/layout/vList2"/>
    <dgm:cxn modelId="{D1FD4ACA-41DF-4DD4-AAB9-F9A3B3CB8B1C}" type="presParOf" srcId="{101FB00E-A649-4329-9660-221B3B1A54F0}" destId="{E368EF6B-0D3C-4CE1-A728-CD806BD46E60}" srcOrd="4" destOrd="0" presId="urn:microsoft.com/office/officeart/2005/8/layout/vList2"/>
    <dgm:cxn modelId="{24C8A816-2F19-49D0-8348-D59858219E23}" type="presParOf" srcId="{101FB00E-A649-4329-9660-221B3B1A54F0}" destId="{DA0C4F0C-D2CC-487E-BF28-2444D4D24810}" srcOrd="5" destOrd="0" presId="urn:microsoft.com/office/officeart/2005/8/layout/vList2"/>
    <dgm:cxn modelId="{7059FB41-61EF-4E49-B6ED-578CAFE4CCEB}" type="presParOf" srcId="{101FB00E-A649-4329-9660-221B3B1A54F0}" destId="{3574E684-0BB7-49B0-847B-883DEE319A15}" srcOrd="6"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184208BD-96B1-4072-807E-86313F02D7B2}"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zh-CN" altLang="en-US"/>
        </a:p>
      </dgm:t>
    </dgm:pt>
    <dgm:pt modelId="{55287153-F928-4923-BC82-BE5F27B01A93}">
      <dgm:prSet phldrT="[文本]" custT="1"/>
      <dgm:spPr/>
      <dgm:t>
        <a:bodyPr/>
        <a:lstStyle/>
        <a:p>
          <a:r>
            <a:rPr lang="zh-CN" altLang="en-US" sz="4400" dirty="0" smtClean="0">
              <a:latin typeface="黑体" panose="02010609060101010101" pitchFamily="49" charset="-122"/>
              <a:ea typeface="黑体" panose="02010609060101010101" pitchFamily="49" charset="-122"/>
            </a:rPr>
            <a:t> </a:t>
          </a:r>
          <a:r>
            <a:rPr lang="zh-CN" altLang="en-US" sz="4400" dirty="0" smtClean="0">
              <a:solidFill>
                <a:schemeClr val="bg1"/>
              </a:solidFill>
              <a:latin typeface="黑体" panose="02010609060101010101" pitchFamily="49" charset="-122"/>
              <a:ea typeface="黑体" panose="02010609060101010101" pitchFamily="49" charset="-122"/>
            </a:rPr>
            <a:t>一、实验室安全的重要性</a:t>
          </a:r>
          <a:endParaRPr lang="zh-CN" altLang="en-US" sz="4400" dirty="0">
            <a:solidFill>
              <a:schemeClr val="bg1"/>
            </a:solidFill>
            <a:latin typeface="黑体" panose="02010609060101010101" pitchFamily="49" charset="-122"/>
            <a:ea typeface="黑体" panose="02010609060101010101" pitchFamily="49" charset="-122"/>
          </a:endParaRPr>
        </a:p>
      </dgm:t>
    </dgm:pt>
    <dgm:pt modelId="{33820EFD-167B-4F79-9ED2-E6DD127461AE}" cxnId="{3CC7E87E-6E78-4D47-964B-42F2334D3530}" type="sibTrans">
      <dgm:prSet/>
      <dgm:spPr/>
      <dgm:t>
        <a:bodyPr/>
        <a:lstStyle/>
        <a:p>
          <a:endParaRPr lang="zh-CN" altLang="en-US" sz="4400"/>
        </a:p>
      </dgm:t>
    </dgm:pt>
    <dgm:pt modelId="{B66F877D-DC14-4910-9F6E-76BE1BE12920}" cxnId="{3CC7E87E-6E78-4D47-964B-42F2334D3530}" type="parTrans">
      <dgm:prSet/>
      <dgm:spPr/>
      <dgm:t>
        <a:bodyPr/>
        <a:lstStyle/>
        <a:p>
          <a:endParaRPr lang="zh-CN" altLang="en-US" sz="4400"/>
        </a:p>
      </dgm:t>
    </dgm:pt>
    <dgm:pt modelId="{A40C94B8-719C-4C71-AEF8-E1327855983D}">
      <dgm:prSet custT="1"/>
      <dgm:spPr/>
      <dgm:t>
        <a:bodyPr/>
        <a:lstStyle/>
        <a:p>
          <a:r>
            <a:rPr lang="zh-CN" altLang="en-US" sz="4400" dirty="0" smtClean="0">
              <a:latin typeface="黑体" panose="02010609060101010101" pitchFamily="49" charset="-122"/>
              <a:ea typeface="黑体" panose="02010609060101010101" pitchFamily="49" charset="-122"/>
            </a:rPr>
            <a:t> </a:t>
          </a:r>
          <a:r>
            <a:rPr lang="zh-CN" altLang="en-US" sz="4400" dirty="0" smtClean="0">
              <a:solidFill>
                <a:schemeClr val="bg1"/>
              </a:solidFill>
              <a:latin typeface="黑体" panose="02010609060101010101" pitchFamily="49" charset="-122"/>
              <a:ea typeface="黑体" panose="02010609060101010101" pitchFamily="49" charset="-122"/>
            </a:rPr>
            <a:t>二、危险化学品简介</a:t>
          </a:r>
          <a:endParaRPr lang="zh-CN" altLang="en-US" sz="4400" dirty="0">
            <a:solidFill>
              <a:schemeClr val="bg1"/>
            </a:solidFill>
            <a:latin typeface="黑体" panose="02010609060101010101" pitchFamily="49" charset="-122"/>
            <a:ea typeface="黑体" panose="02010609060101010101" pitchFamily="49" charset="-122"/>
          </a:endParaRPr>
        </a:p>
      </dgm:t>
    </dgm:pt>
    <dgm:pt modelId="{3233BE02-4999-4C19-84EB-7F587EB3BE5C}" cxnId="{FE24597F-B0F7-4F15-BB86-BED287F2C4BF}" type="sibTrans">
      <dgm:prSet/>
      <dgm:spPr/>
      <dgm:t>
        <a:bodyPr/>
        <a:lstStyle/>
        <a:p>
          <a:endParaRPr lang="zh-CN" altLang="en-US" sz="4400"/>
        </a:p>
      </dgm:t>
    </dgm:pt>
    <dgm:pt modelId="{5F9C0BF6-0F7C-40D1-97DD-7431BD708741}" cxnId="{FE24597F-B0F7-4F15-BB86-BED287F2C4BF}" type="parTrans">
      <dgm:prSet/>
      <dgm:spPr/>
      <dgm:t>
        <a:bodyPr/>
        <a:lstStyle/>
        <a:p>
          <a:endParaRPr lang="zh-CN" altLang="en-US" sz="4400"/>
        </a:p>
      </dgm:t>
    </dgm:pt>
    <dgm:pt modelId="{3F3591A3-2E23-4B9C-969F-1F30A0BEFD96}">
      <dgm:prSet phldrT="[文本]" custT="1"/>
      <dgm:spPr/>
      <dgm:t>
        <a:bodyPr/>
        <a:lstStyle/>
        <a:p>
          <a:r>
            <a:rPr lang="zh-CN" altLang="en-US" sz="4400" dirty="0" smtClean="0">
              <a:latin typeface="黑体" panose="02010609060101010101" pitchFamily="49" charset="-122"/>
              <a:ea typeface="黑体" panose="02010609060101010101" pitchFamily="49" charset="-122"/>
            </a:rPr>
            <a:t> </a:t>
          </a:r>
          <a:r>
            <a:rPr lang="zh-CN" altLang="en-US" sz="4400" dirty="0" smtClean="0">
              <a:solidFill>
                <a:schemeClr val="bg1"/>
              </a:solidFill>
              <a:latin typeface="黑体" panose="02010609060101010101" pitchFamily="49" charset="-122"/>
              <a:ea typeface="黑体" panose="02010609060101010101" pitchFamily="49" charset="-122"/>
            </a:rPr>
            <a:t>三、危险化学品安全管理</a:t>
          </a:r>
          <a:endParaRPr lang="zh-CN" altLang="en-US" sz="4400" dirty="0">
            <a:solidFill>
              <a:schemeClr val="bg1"/>
            </a:solidFill>
          </a:endParaRPr>
        </a:p>
      </dgm:t>
    </dgm:pt>
    <dgm:pt modelId="{35989F4D-A864-4A75-AAF3-23D39630F26F}" cxnId="{9C856CC0-BD08-4E1B-939D-A81ABC9E723A}" type="sibTrans">
      <dgm:prSet/>
      <dgm:spPr/>
      <dgm:t>
        <a:bodyPr/>
        <a:lstStyle/>
        <a:p>
          <a:endParaRPr lang="zh-CN" altLang="en-US" sz="4400"/>
        </a:p>
      </dgm:t>
    </dgm:pt>
    <dgm:pt modelId="{129CC3CC-B763-4E86-9BB0-BC11942B7328}" cxnId="{9C856CC0-BD08-4E1B-939D-A81ABC9E723A}" type="parTrans">
      <dgm:prSet/>
      <dgm:spPr/>
      <dgm:t>
        <a:bodyPr/>
        <a:lstStyle/>
        <a:p>
          <a:endParaRPr lang="zh-CN" altLang="en-US" sz="4400"/>
        </a:p>
      </dgm:t>
    </dgm:pt>
    <dgm:pt modelId="{57D2AE87-A8F5-4998-BA8F-E739800D9865}">
      <dgm:prSet phldrT="[文本]" custT="1"/>
      <dgm:spPr/>
      <dgm:t>
        <a:bodyPr/>
        <a:lstStyle/>
        <a:p>
          <a:r>
            <a:rPr lang="zh-CN" altLang="en-US" sz="4400" dirty="0" smtClean="0"/>
            <a:t>  </a:t>
          </a:r>
          <a:r>
            <a:rPr lang="zh-CN" altLang="en-US" sz="4400" dirty="0" smtClean="0">
              <a:solidFill>
                <a:srgbClr val="FFFF00"/>
              </a:solidFill>
              <a:latin typeface="黑体" panose="02010609060101010101" pitchFamily="49" charset="-122"/>
              <a:ea typeface="黑体" panose="02010609060101010101" pitchFamily="49" charset="-122"/>
            </a:rPr>
            <a:t>四、如何做好实验室安全工作</a:t>
          </a:r>
          <a:endParaRPr lang="zh-CN" altLang="en-US" sz="4400" dirty="0">
            <a:solidFill>
              <a:srgbClr val="FFFF00"/>
            </a:solidFill>
          </a:endParaRPr>
        </a:p>
      </dgm:t>
    </dgm:pt>
    <dgm:pt modelId="{BFB94197-D189-4FF7-8E99-1C7AA3D02897}" cxnId="{5DA80B19-AC93-46E5-9AD1-6AEEE0A34620}" type="parTrans">
      <dgm:prSet/>
      <dgm:spPr/>
      <dgm:t>
        <a:bodyPr/>
        <a:lstStyle/>
        <a:p>
          <a:endParaRPr lang="zh-CN" altLang="en-US"/>
        </a:p>
      </dgm:t>
    </dgm:pt>
    <dgm:pt modelId="{575C055F-BE10-4B7A-8EA7-39FCA9727957}" cxnId="{5DA80B19-AC93-46E5-9AD1-6AEEE0A34620}" type="sibTrans">
      <dgm:prSet/>
      <dgm:spPr/>
      <dgm:t>
        <a:bodyPr/>
        <a:lstStyle/>
        <a:p>
          <a:endParaRPr lang="zh-CN" altLang="en-US"/>
        </a:p>
      </dgm:t>
    </dgm:pt>
    <dgm:pt modelId="{101FB00E-A649-4329-9660-221B3B1A54F0}" type="pres">
      <dgm:prSet presAssocID="{184208BD-96B1-4072-807E-86313F02D7B2}" presName="linear" presStyleCnt="0">
        <dgm:presLayoutVars>
          <dgm:animLvl val="lvl"/>
          <dgm:resizeHandles val="exact"/>
        </dgm:presLayoutVars>
      </dgm:prSet>
      <dgm:spPr/>
      <dgm:t>
        <a:bodyPr/>
        <a:lstStyle/>
        <a:p>
          <a:endParaRPr lang="zh-CN" altLang="en-US"/>
        </a:p>
      </dgm:t>
    </dgm:pt>
    <dgm:pt modelId="{B83328EF-E45A-4770-84B3-978D0BBC291E}" type="pres">
      <dgm:prSet presAssocID="{55287153-F928-4923-BC82-BE5F27B01A93}" presName="parentText" presStyleLbl="node1" presStyleIdx="0" presStyleCnt="4" custScaleY="99419">
        <dgm:presLayoutVars>
          <dgm:chMax val="0"/>
          <dgm:bulletEnabled val="1"/>
        </dgm:presLayoutVars>
      </dgm:prSet>
      <dgm:spPr/>
      <dgm:t>
        <a:bodyPr/>
        <a:lstStyle/>
        <a:p>
          <a:endParaRPr lang="zh-CN" altLang="en-US"/>
        </a:p>
      </dgm:t>
    </dgm:pt>
    <dgm:pt modelId="{55759B11-22B0-4A93-9435-2C08FD816AE1}" type="pres">
      <dgm:prSet presAssocID="{33820EFD-167B-4F79-9ED2-E6DD127461AE}" presName="spacer" presStyleCnt="0"/>
      <dgm:spPr/>
    </dgm:pt>
    <dgm:pt modelId="{EB88F294-07CB-46C3-A3AF-C2AE6FFD0993}" type="pres">
      <dgm:prSet presAssocID="{A40C94B8-719C-4C71-AEF8-E1327855983D}" presName="parentText" presStyleLbl="node1" presStyleIdx="1" presStyleCnt="4" custScaleY="100072">
        <dgm:presLayoutVars>
          <dgm:chMax val="0"/>
          <dgm:bulletEnabled val="1"/>
        </dgm:presLayoutVars>
      </dgm:prSet>
      <dgm:spPr/>
      <dgm:t>
        <a:bodyPr/>
        <a:lstStyle/>
        <a:p>
          <a:endParaRPr lang="zh-CN" altLang="en-US"/>
        </a:p>
      </dgm:t>
    </dgm:pt>
    <dgm:pt modelId="{C86B64F0-2C6A-4C73-A448-652391EE7C45}" type="pres">
      <dgm:prSet presAssocID="{3233BE02-4999-4C19-84EB-7F587EB3BE5C}" presName="spacer" presStyleCnt="0"/>
      <dgm:spPr/>
    </dgm:pt>
    <dgm:pt modelId="{E368EF6B-0D3C-4CE1-A728-CD806BD46E60}" type="pres">
      <dgm:prSet presAssocID="{3F3591A3-2E23-4B9C-969F-1F30A0BEFD96}" presName="parentText" presStyleLbl="node1" presStyleIdx="2" presStyleCnt="4" custLinFactNeighborY="-64481">
        <dgm:presLayoutVars>
          <dgm:chMax val="0"/>
          <dgm:bulletEnabled val="1"/>
        </dgm:presLayoutVars>
      </dgm:prSet>
      <dgm:spPr/>
      <dgm:t>
        <a:bodyPr/>
        <a:lstStyle/>
        <a:p>
          <a:endParaRPr lang="zh-CN" altLang="en-US"/>
        </a:p>
      </dgm:t>
    </dgm:pt>
    <dgm:pt modelId="{DA0C4F0C-D2CC-487E-BF28-2444D4D24810}" type="pres">
      <dgm:prSet presAssocID="{35989F4D-A864-4A75-AAF3-23D39630F26F}" presName="spacer" presStyleCnt="0"/>
      <dgm:spPr/>
    </dgm:pt>
    <dgm:pt modelId="{3574E684-0BB7-49B0-847B-883DEE319A15}" type="pres">
      <dgm:prSet presAssocID="{57D2AE87-A8F5-4998-BA8F-E739800D9865}" presName="parentText" presStyleLbl="node1" presStyleIdx="3" presStyleCnt="4" custLinFactY="-955" custLinFactNeighborX="-1041" custLinFactNeighborY="-100000">
        <dgm:presLayoutVars>
          <dgm:chMax val="0"/>
          <dgm:bulletEnabled val="1"/>
        </dgm:presLayoutVars>
      </dgm:prSet>
      <dgm:spPr/>
      <dgm:t>
        <a:bodyPr/>
        <a:lstStyle/>
        <a:p>
          <a:endParaRPr lang="zh-CN" altLang="en-US"/>
        </a:p>
      </dgm:t>
    </dgm:pt>
  </dgm:ptLst>
  <dgm:cxnLst>
    <dgm:cxn modelId="{2FDDE19D-E914-4495-98BA-6042655DD588}" type="presOf" srcId="{184208BD-96B1-4072-807E-86313F02D7B2}" destId="{101FB00E-A649-4329-9660-221B3B1A54F0}" srcOrd="0" destOrd="0" presId="urn:microsoft.com/office/officeart/2005/8/layout/vList2"/>
    <dgm:cxn modelId="{5574C668-F7A1-4E17-B907-7166A45A2E63}" type="presOf" srcId="{55287153-F928-4923-BC82-BE5F27B01A93}" destId="{B83328EF-E45A-4770-84B3-978D0BBC291E}" srcOrd="0" destOrd="0" presId="urn:microsoft.com/office/officeart/2005/8/layout/vList2"/>
    <dgm:cxn modelId="{DA75B56B-92F8-440B-8E10-CC5F80B81F33}" type="presOf" srcId="{A40C94B8-719C-4C71-AEF8-E1327855983D}" destId="{EB88F294-07CB-46C3-A3AF-C2AE6FFD0993}" srcOrd="0" destOrd="0" presId="urn:microsoft.com/office/officeart/2005/8/layout/vList2"/>
    <dgm:cxn modelId="{5DA80B19-AC93-46E5-9AD1-6AEEE0A34620}" srcId="{184208BD-96B1-4072-807E-86313F02D7B2}" destId="{57D2AE87-A8F5-4998-BA8F-E739800D9865}" srcOrd="3" destOrd="0" parTransId="{BFB94197-D189-4FF7-8E99-1C7AA3D02897}" sibTransId="{575C055F-BE10-4B7A-8EA7-39FCA9727957}"/>
    <dgm:cxn modelId="{3CC7E87E-6E78-4D47-964B-42F2334D3530}" srcId="{184208BD-96B1-4072-807E-86313F02D7B2}" destId="{55287153-F928-4923-BC82-BE5F27B01A93}" srcOrd="0" destOrd="0" parTransId="{B66F877D-DC14-4910-9F6E-76BE1BE12920}" sibTransId="{33820EFD-167B-4F79-9ED2-E6DD127461AE}"/>
    <dgm:cxn modelId="{522500BF-B324-4245-98DD-6BD2328B1AB8}" type="presOf" srcId="{57D2AE87-A8F5-4998-BA8F-E739800D9865}" destId="{3574E684-0BB7-49B0-847B-883DEE319A15}" srcOrd="0" destOrd="0" presId="urn:microsoft.com/office/officeart/2005/8/layout/vList2"/>
    <dgm:cxn modelId="{9C856CC0-BD08-4E1B-939D-A81ABC9E723A}" srcId="{184208BD-96B1-4072-807E-86313F02D7B2}" destId="{3F3591A3-2E23-4B9C-969F-1F30A0BEFD96}" srcOrd="2" destOrd="0" parTransId="{129CC3CC-B763-4E86-9BB0-BC11942B7328}" sibTransId="{35989F4D-A864-4A75-AAF3-23D39630F26F}"/>
    <dgm:cxn modelId="{2607C20E-983F-48FB-BF57-8EB777548444}" type="presOf" srcId="{3F3591A3-2E23-4B9C-969F-1F30A0BEFD96}" destId="{E368EF6B-0D3C-4CE1-A728-CD806BD46E60}" srcOrd="0" destOrd="0" presId="urn:microsoft.com/office/officeart/2005/8/layout/vList2"/>
    <dgm:cxn modelId="{FE24597F-B0F7-4F15-BB86-BED287F2C4BF}" srcId="{184208BD-96B1-4072-807E-86313F02D7B2}" destId="{A40C94B8-719C-4C71-AEF8-E1327855983D}" srcOrd="1" destOrd="0" parTransId="{5F9C0BF6-0F7C-40D1-97DD-7431BD708741}" sibTransId="{3233BE02-4999-4C19-84EB-7F587EB3BE5C}"/>
    <dgm:cxn modelId="{C85B122D-677A-45A5-9F7B-0F812A1BB878}" type="presParOf" srcId="{101FB00E-A649-4329-9660-221B3B1A54F0}" destId="{B83328EF-E45A-4770-84B3-978D0BBC291E}" srcOrd="0" destOrd="0" presId="urn:microsoft.com/office/officeart/2005/8/layout/vList2"/>
    <dgm:cxn modelId="{0AF893B6-1EA4-4421-81B3-F0466CF61A1D}" type="presParOf" srcId="{101FB00E-A649-4329-9660-221B3B1A54F0}" destId="{55759B11-22B0-4A93-9435-2C08FD816AE1}" srcOrd="1" destOrd="0" presId="urn:microsoft.com/office/officeart/2005/8/layout/vList2"/>
    <dgm:cxn modelId="{D94FC53E-DA90-46D3-AC43-1E408CA002B0}" type="presParOf" srcId="{101FB00E-A649-4329-9660-221B3B1A54F0}" destId="{EB88F294-07CB-46C3-A3AF-C2AE6FFD0993}" srcOrd="2" destOrd="0" presId="urn:microsoft.com/office/officeart/2005/8/layout/vList2"/>
    <dgm:cxn modelId="{6F89B216-A42E-47BA-A595-BF005881ECC5}" type="presParOf" srcId="{101FB00E-A649-4329-9660-221B3B1A54F0}" destId="{C86B64F0-2C6A-4C73-A448-652391EE7C45}" srcOrd="3" destOrd="0" presId="urn:microsoft.com/office/officeart/2005/8/layout/vList2"/>
    <dgm:cxn modelId="{6585805F-D61D-495A-B65F-BFAC5DCFFB85}" type="presParOf" srcId="{101FB00E-A649-4329-9660-221B3B1A54F0}" destId="{E368EF6B-0D3C-4CE1-A728-CD806BD46E60}" srcOrd="4" destOrd="0" presId="urn:microsoft.com/office/officeart/2005/8/layout/vList2"/>
    <dgm:cxn modelId="{2F0E2D9E-4063-4D51-BC4B-F5D6D351124C}" type="presParOf" srcId="{101FB00E-A649-4329-9660-221B3B1A54F0}" destId="{DA0C4F0C-D2CC-487E-BF28-2444D4D24810}" srcOrd="5" destOrd="0" presId="urn:microsoft.com/office/officeart/2005/8/layout/vList2"/>
    <dgm:cxn modelId="{EAC8EB00-F8D0-4423-B233-AEB5D6F97514}" type="presParOf" srcId="{101FB00E-A649-4329-9660-221B3B1A54F0}" destId="{3574E684-0BB7-49B0-847B-883DEE319A15}" srcOrd="6"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83328EF-E45A-4770-84B3-978D0BBC291E}">
      <dsp:nvSpPr>
        <dsp:cNvPr id="0" name=""/>
        <dsp:cNvSpPr/>
      </dsp:nvSpPr>
      <dsp:spPr>
        <a:xfrm>
          <a:off x="0" y="2625"/>
          <a:ext cx="8664961" cy="90575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67640" tIns="167640" rIns="167640" bIns="167640" numCol="1" spcCol="1270" anchor="ctr" anchorCtr="0">
          <a:noAutofit/>
        </a:bodyPr>
        <a:lstStyle/>
        <a:p>
          <a:pPr lvl="0" algn="l" defTabSz="1955800">
            <a:lnSpc>
              <a:spcPct val="90000"/>
            </a:lnSpc>
            <a:spcBef>
              <a:spcPct val="0"/>
            </a:spcBef>
            <a:spcAft>
              <a:spcPct val="35000"/>
            </a:spcAft>
          </a:pPr>
          <a:r>
            <a:rPr lang="zh-CN" altLang="en-US" sz="4400" kern="1200" dirty="0" smtClean="0">
              <a:latin typeface="黑体" panose="02010609060101010101" pitchFamily="49" charset="-122"/>
              <a:ea typeface="黑体" panose="02010609060101010101" pitchFamily="49" charset="-122"/>
            </a:rPr>
            <a:t> </a:t>
          </a:r>
          <a:r>
            <a:rPr lang="zh-CN" altLang="en-US" sz="4400" kern="1200" dirty="0" smtClean="0">
              <a:solidFill>
                <a:srgbClr val="FFFF00"/>
              </a:solidFill>
              <a:latin typeface="黑体" panose="02010609060101010101" pitchFamily="49" charset="-122"/>
              <a:ea typeface="黑体" panose="02010609060101010101" pitchFamily="49" charset="-122"/>
            </a:rPr>
            <a:t>一、实验室安全的重要性</a:t>
          </a:r>
          <a:endParaRPr lang="zh-CN" altLang="en-US" sz="4400" kern="1200" dirty="0">
            <a:solidFill>
              <a:srgbClr val="FFFF00"/>
            </a:solidFill>
            <a:latin typeface="黑体" panose="02010609060101010101" pitchFamily="49" charset="-122"/>
            <a:ea typeface="黑体" panose="02010609060101010101" pitchFamily="49" charset="-122"/>
          </a:endParaRPr>
        </a:p>
      </dsp:txBody>
      <dsp:txXfrm>
        <a:off x="44215" y="46840"/>
        <a:ext cx="8576531" cy="817320"/>
      </dsp:txXfrm>
    </dsp:sp>
    <dsp:sp modelId="{EB88F294-07CB-46C3-A3AF-C2AE6FFD0993}">
      <dsp:nvSpPr>
        <dsp:cNvPr id="0" name=""/>
        <dsp:cNvSpPr/>
      </dsp:nvSpPr>
      <dsp:spPr>
        <a:xfrm>
          <a:off x="0" y="922325"/>
          <a:ext cx="8664961" cy="911708"/>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67640" tIns="167640" rIns="167640" bIns="167640" numCol="1" spcCol="1270" anchor="ctr" anchorCtr="0">
          <a:noAutofit/>
        </a:bodyPr>
        <a:lstStyle/>
        <a:p>
          <a:pPr lvl="0" algn="l" defTabSz="1955800">
            <a:lnSpc>
              <a:spcPct val="90000"/>
            </a:lnSpc>
            <a:spcBef>
              <a:spcPct val="0"/>
            </a:spcBef>
            <a:spcAft>
              <a:spcPct val="35000"/>
            </a:spcAft>
          </a:pPr>
          <a:r>
            <a:rPr lang="zh-CN" altLang="en-US" sz="4400" kern="1200" dirty="0" smtClean="0">
              <a:latin typeface="黑体" panose="02010609060101010101" pitchFamily="49" charset="-122"/>
              <a:ea typeface="黑体" panose="02010609060101010101" pitchFamily="49" charset="-122"/>
            </a:rPr>
            <a:t> </a:t>
          </a:r>
          <a:r>
            <a:rPr lang="zh-CN" altLang="en-US" sz="4400" kern="1200" dirty="0" smtClean="0">
              <a:solidFill>
                <a:schemeClr val="bg1"/>
              </a:solidFill>
              <a:latin typeface="黑体" panose="02010609060101010101" pitchFamily="49" charset="-122"/>
              <a:ea typeface="黑体" panose="02010609060101010101" pitchFamily="49" charset="-122"/>
            </a:rPr>
            <a:t>二、危险化学品简介</a:t>
          </a:r>
          <a:endParaRPr lang="zh-CN" altLang="en-US" sz="4400" kern="1200" dirty="0">
            <a:solidFill>
              <a:schemeClr val="bg1"/>
            </a:solidFill>
            <a:latin typeface="黑体" panose="02010609060101010101" pitchFamily="49" charset="-122"/>
            <a:ea typeface="黑体" panose="02010609060101010101" pitchFamily="49" charset="-122"/>
          </a:endParaRPr>
        </a:p>
      </dsp:txBody>
      <dsp:txXfrm>
        <a:off x="44506" y="966831"/>
        <a:ext cx="8575949" cy="822696"/>
      </dsp:txXfrm>
    </dsp:sp>
    <dsp:sp modelId="{E368EF6B-0D3C-4CE1-A728-CD806BD46E60}">
      <dsp:nvSpPr>
        <dsp:cNvPr id="0" name=""/>
        <dsp:cNvSpPr/>
      </dsp:nvSpPr>
      <dsp:spPr>
        <a:xfrm>
          <a:off x="0" y="1838989"/>
          <a:ext cx="8664961" cy="911043"/>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67640" tIns="167640" rIns="167640" bIns="167640" numCol="1" spcCol="1270" anchor="ctr" anchorCtr="0">
          <a:noAutofit/>
        </a:bodyPr>
        <a:lstStyle/>
        <a:p>
          <a:pPr lvl="0" algn="l" defTabSz="1955800">
            <a:lnSpc>
              <a:spcPct val="90000"/>
            </a:lnSpc>
            <a:spcBef>
              <a:spcPct val="0"/>
            </a:spcBef>
            <a:spcAft>
              <a:spcPct val="35000"/>
            </a:spcAft>
          </a:pPr>
          <a:r>
            <a:rPr lang="zh-CN" altLang="en-US" sz="4400" kern="1200" dirty="0" smtClean="0">
              <a:latin typeface="黑体" panose="02010609060101010101" pitchFamily="49" charset="-122"/>
              <a:ea typeface="黑体" panose="02010609060101010101" pitchFamily="49" charset="-122"/>
            </a:rPr>
            <a:t> 三、</a:t>
          </a:r>
          <a:r>
            <a:rPr lang="zh-CN" altLang="en-US" sz="4400" kern="1200" dirty="0" smtClean="0">
              <a:solidFill>
                <a:schemeClr val="bg1"/>
              </a:solidFill>
              <a:latin typeface="黑体" panose="02010609060101010101" pitchFamily="49" charset="-122"/>
              <a:ea typeface="黑体" panose="02010609060101010101" pitchFamily="49" charset="-122"/>
            </a:rPr>
            <a:t>危险化学品安全管理与使用</a:t>
          </a:r>
          <a:endParaRPr lang="zh-CN" altLang="en-US" sz="4400" kern="1200" dirty="0"/>
        </a:p>
      </dsp:txBody>
      <dsp:txXfrm>
        <a:off x="44473" y="1883462"/>
        <a:ext cx="8576015" cy="822097"/>
      </dsp:txXfrm>
    </dsp:sp>
    <dsp:sp modelId="{3574E684-0BB7-49B0-847B-883DEE319A15}">
      <dsp:nvSpPr>
        <dsp:cNvPr id="0" name=""/>
        <dsp:cNvSpPr/>
      </dsp:nvSpPr>
      <dsp:spPr>
        <a:xfrm>
          <a:off x="0" y="2750327"/>
          <a:ext cx="8664961" cy="911043"/>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67640" tIns="167640" rIns="167640" bIns="167640" numCol="1" spcCol="1270" anchor="ctr" anchorCtr="0">
          <a:noAutofit/>
        </a:bodyPr>
        <a:lstStyle/>
        <a:p>
          <a:pPr lvl="0" algn="l" defTabSz="1955800">
            <a:lnSpc>
              <a:spcPct val="90000"/>
            </a:lnSpc>
            <a:spcBef>
              <a:spcPct val="0"/>
            </a:spcBef>
            <a:spcAft>
              <a:spcPct val="35000"/>
            </a:spcAft>
          </a:pPr>
          <a:r>
            <a:rPr lang="zh-CN" altLang="en-US" sz="4400" kern="1200" dirty="0" smtClean="0"/>
            <a:t>  </a:t>
          </a:r>
          <a:r>
            <a:rPr lang="zh-CN" altLang="en-US" sz="4400" kern="1200" dirty="0" smtClean="0">
              <a:latin typeface="黑体" panose="02010609060101010101" pitchFamily="49" charset="-122"/>
              <a:ea typeface="黑体" panose="02010609060101010101" pitchFamily="49" charset="-122"/>
            </a:rPr>
            <a:t>四、如何做好实验室安全工作</a:t>
          </a:r>
          <a:endParaRPr lang="zh-CN" altLang="en-US" sz="4400" kern="1200" dirty="0"/>
        </a:p>
      </dsp:txBody>
      <dsp:txXfrm>
        <a:off x="44473" y="2794800"/>
        <a:ext cx="8576015" cy="822097"/>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83328EF-E45A-4770-84B3-978D0BBC291E}">
      <dsp:nvSpPr>
        <dsp:cNvPr id="0" name=""/>
        <dsp:cNvSpPr/>
      </dsp:nvSpPr>
      <dsp:spPr>
        <a:xfrm>
          <a:off x="0" y="2625"/>
          <a:ext cx="8664961" cy="90575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67640" tIns="167640" rIns="167640" bIns="167640" numCol="1" spcCol="1270" anchor="ctr" anchorCtr="0">
          <a:noAutofit/>
        </a:bodyPr>
        <a:lstStyle/>
        <a:p>
          <a:pPr lvl="0" algn="l" defTabSz="1955800">
            <a:lnSpc>
              <a:spcPct val="90000"/>
            </a:lnSpc>
            <a:spcBef>
              <a:spcPct val="0"/>
            </a:spcBef>
            <a:spcAft>
              <a:spcPct val="35000"/>
            </a:spcAft>
          </a:pPr>
          <a:r>
            <a:rPr lang="zh-CN" altLang="en-US" sz="4400" kern="1200" dirty="0" smtClean="0">
              <a:latin typeface="黑体" panose="02010609060101010101" pitchFamily="49" charset="-122"/>
              <a:ea typeface="黑体" panose="02010609060101010101" pitchFamily="49" charset="-122"/>
            </a:rPr>
            <a:t> </a:t>
          </a:r>
          <a:r>
            <a:rPr lang="zh-CN" altLang="en-US" sz="4400" kern="1200" dirty="0" smtClean="0">
              <a:solidFill>
                <a:schemeClr val="bg1"/>
              </a:solidFill>
              <a:latin typeface="黑体" panose="02010609060101010101" pitchFamily="49" charset="-122"/>
              <a:ea typeface="黑体" panose="02010609060101010101" pitchFamily="49" charset="-122"/>
            </a:rPr>
            <a:t>一、实验室安全的重要性</a:t>
          </a:r>
          <a:endParaRPr lang="zh-CN" altLang="en-US" sz="4400" kern="1200" dirty="0">
            <a:solidFill>
              <a:schemeClr val="bg1"/>
            </a:solidFill>
            <a:latin typeface="黑体" panose="02010609060101010101" pitchFamily="49" charset="-122"/>
            <a:ea typeface="黑体" panose="02010609060101010101" pitchFamily="49" charset="-122"/>
          </a:endParaRPr>
        </a:p>
      </dsp:txBody>
      <dsp:txXfrm>
        <a:off x="44215" y="46840"/>
        <a:ext cx="8576531" cy="817320"/>
      </dsp:txXfrm>
    </dsp:sp>
    <dsp:sp modelId="{EB88F294-07CB-46C3-A3AF-C2AE6FFD0993}">
      <dsp:nvSpPr>
        <dsp:cNvPr id="0" name=""/>
        <dsp:cNvSpPr/>
      </dsp:nvSpPr>
      <dsp:spPr>
        <a:xfrm>
          <a:off x="0" y="922325"/>
          <a:ext cx="8664961" cy="911708"/>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67640" tIns="167640" rIns="167640" bIns="167640" numCol="1" spcCol="1270" anchor="ctr" anchorCtr="0">
          <a:noAutofit/>
        </a:bodyPr>
        <a:lstStyle/>
        <a:p>
          <a:pPr lvl="0" algn="l" defTabSz="1955800">
            <a:lnSpc>
              <a:spcPct val="90000"/>
            </a:lnSpc>
            <a:spcBef>
              <a:spcPct val="0"/>
            </a:spcBef>
            <a:spcAft>
              <a:spcPct val="35000"/>
            </a:spcAft>
          </a:pPr>
          <a:r>
            <a:rPr lang="zh-CN" altLang="en-US" sz="4400" kern="1200" dirty="0" smtClean="0">
              <a:latin typeface="黑体" panose="02010609060101010101" pitchFamily="49" charset="-122"/>
              <a:ea typeface="黑体" panose="02010609060101010101" pitchFamily="49" charset="-122"/>
            </a:rPr>
            <a:t> </a:t>
          </a:r>
          <a:r>
            <a:rPr lang="zh-CN" altLang="en-US" sz="4400" kern="1200" dirty="0" smtClean="0">
              <a:solidFill>
                <a:srgbClr val="FFFF00"/>
              </a:solidFill>
              <a:latin typeface="黑体" panose="02010609060101010101" pitchFamily="49" charset="-122"/>
              <a:ea typeface="黑体" panose="02010609060101010101" pitchFamily="49" charset="-122"/>
            </a:rPr>
            <a:t>二、危险化学品简介</a:t>
          </a:r>
          <a:endParaRPr lang="zh-CN" altLang="en-US" sz="4400" kern="1200" dirty="0">
            <a:solidFill>
              <a:srgbClr val="FFFF00"/>
            </a:solidFill>
            <a:latin typeface="黑体" panose="02010609060101010101" pitchFamily="49" charset="-122"/>
            <a:ea typeface="黑体" panose="02010609060101010101" pitchFamily="49" charset="-122"/>
          </a:endParaRPr>
        </a:p>
      </dsp:txBody>
      <dsp:txXfrm>
        <a:off x="44506" y="966831"/>
        <a:ext cx="8575949" cy="822696"/>
      </dsp:txXfrm>
    </dsp:sp>
    <dsp:sp modelId="{E368EF6B-0D3C-4CE1-A728-CD806BD46E60}">
      <dsp:nvSpPr>
        <dsp:cNvPr id="0" name=""/>
        <dsp:cNvSpPr/>
      </dsp:nvSpPr>
      <dsp:spPr>
        <a:xfrm>
          <a:off x="0" y="1838989"/>
          <a:ext cx="8664961" cy="911043"/>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67640" tIns="167640" rIns="167640" bIns="167640" numCol="1" spcCol="1270" anchor="ctr" anchorCtr="0">
          <a:noAutofit/>
        </a:bodyPr>
        <a:lstStyle/>
        <a:p>
          <a:pPr lvl="0" algn="l" defTabSz="1955800">
            <a:lnSpc>
              <a:spcPct val="90000"/>
            </a:lnSpc>
            <a:spcBef>
              <a:spcPct val="0"/>
            </a:spcBef>
            <a:spcAft>
              <a:spcPct val="35000"/>
            </a:spcAft>
          </a:pPr>
          <a:r>
            <a:rPr lang="zh-CN" altLang="en-US" sz="4400" kern="1200" dirty="0" smtClean="0">
              <a:latin typeface="黑体" panose="02010609060101010101" pitchFamily="49" charset="-122"/>
              <a:ea typeface="黑体" panose="02010609060101010101" pitchFamily="49" charset="-122"/>
            </a:rPr>
            <a:t> 三、</a:t>
          </a:r>
          <a:r>
            <a:rPr lang="zh-CN" altLang="en-US" sz="4400" kern="1200" dirty="0" smtClean="0">
              <a:solidFill>
                <a:schemeClr val="bg1"/>
              </a:solidFill>
              <a:latin typeface="黑体" panose="02010609060101010101" pitchFamily="49" charset="-122"/>
              <a:ea typeface="黑体" panose="02010609060101010101" pitchFamily="49" charset="-122"/>
            </a:rPr>
            <a:t>危险化学品安全管理与使用</a:t>
          </a:r>
          <a:endParaRPr lang="zh-CN" altLang="en-US" sz="4400" kern="1200" dirty="0"/>
        </a:p>
      </dsp:txBody>
      <dsp:txXfrm>
        <a:off x="44473" y="1883462"/>
        <a:ext cx="8576015" cy="822097"/>
      </dsp:txXfrm>
    </dsp:sp>
    <dsp:sp modelId="{3574E684-0BB7-49B0-847B-883DEE319A15}">
      <dsp:nvSpPr>
        <dsp:cNvPr id="0" name=""/>
        <dsp:cNvSpPr/>
      </dsp:nvSpPr>
      <dsp:spPr>
        <a:xfrm>
          <a:off x="0" y="2750327"/>
          <a:ext cx="8664961" cy="911043"/>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67640" tIns="167640" rIns="167640" bIns="167640" numCol="1" spcCol="1270" anchor="ctr" anchorCtr="0">
          <a:noAutofit/>
        </a:bodyPr>
        <a:lstStyle/>
        <a:p>
          <a:pPr lvl="0" algn="l" defTabSz="1955800">
            <a:lnSpc>
              <a:spcPct val="90000"/>
            </a:lnSpc>
            <a:spcBef>
              <a:spcPct val="0"/>
            </a:spcBef>
            <a:spcAft>
              <a:spcPct val="35000"/>
            </a:spcAft>
          </a:pPr>
          <a:r>
            <a:rPr lang="zh-CN" altLang="en-US" sz="4400" kern="1200" dirty="0" smtClean="0"/>
            <a:t>  </a:t>
          </a:r>
          <a:r>
            <a:rPr lang="zh-CN" altLang="en-US" sz="4400" kern="1200" dirty="0" smtClean="0">
              <a:latin typeface="黑体" panose="02010609060101010101" pitchFamily="49" charset="-122"/>
              <a:ea typeface="黑体" panose="02010609060101010101" pitchFamily="49" charset="-122"/>
            </a:rPr>
            <a:t>四、如何做好实验室安全工作</a:t>
          </a:r>
          <a:endParaRPr lang="zh-CN" altLang="en-US" sz="4400" kern="1200" dirty="0"/>
        </a:p>
      </dsp:txBody>
      <dsp:txXfrm>
        <a:off x="44473" y="2794800"/>
        <a:ext cx="8576015" cy="822097"/>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83328EF-E45A-4770-84B3-978D0BBC291E}">
      <dsp:nvSpPr>
        <dsp:cNvPr id="0" name=""/>
        <dsp:cNvSpPr/>
      </dsp:nvSpPr>
      <dsp:spPr>
        <a:xfrm>
          <a:off x="0" y="2625"/>
          <a:ext cx="8664961" cy="90575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67640" tIns="167640" rIns="167640" bIns="167640" numCol="1" spcCol="1270" anchor="ctr" anchorCtr="0">
          <a:noAutofit/>
        </a:bodyPr>
        <a:lstStyle/>
        <a:p>
          <a:pPr lvl="0" algn="l" defTabSz="1955800">
            <a:lnSpc>
              <a:spcPct val="90000"/>
            </a:lnSpc>
            <a:spcBef>
              <a:spcPct val="0"/>
            </a:spcBef>
            <a:spcAft>
              <a:spcPct val="35000"/>
            </a:spcAft>
          </a:pPr>
          <a:r>
            <a:rPr lang="zh-CN" altLang="en-US" sz="4400" kern="1200" dirty="0" smtClean="0">
              <a:latin typeface="黑体" panose="02010609060101010101" pitchFamily="49" charset="-122"/>
              <a:ea typeface="黑体" panose="02010609060101010101" pitchFamily="49" charset="-122"/>
            </a:rPr>
            <a:t> </a:t>
          </a:r>
          <a:r>
            <a:rPr lang="zh-CN" altLang="en-US" sz="4400" kern="1200" dirty="0" smtClean="0">
              <a:solidFill>
                <a:schemeClr val="bg1"/>
              </a:solidFill>
              <a:latin typeface="黑体" panose="02010609060101010101" pitchFamily="49" charset="-122"/>
              <a:ea typeface="黑体" panose="02010609060101010101" pitchFamily="49" charset="-122"/>
            </a:rPr>
            <a:t>一、实验室安全的重要性</a:t>
          </a:r>
          <a:endParaRPr lang="zh-CN" altLang="en-US" sz="4400" kern="1200" dirty="0">
            <a:solidFill>
              <a:schemeClr val="bg1"/>
            </a:solidFill>
            <a:latin typeface="黑体" panose="02010609060101010101" pitchFamily="49" charset="-122"/>
            <a:ea typeface="黑体" panose="02010609060101010101" pitchFamily="49" charset="-122"/>
          </a:endParaRPr>
        </a:p>
      </dsp:txBody>
      <dsp:txXfrm>
        <a:off x="44215" y="46840"/>
        <a:ext cx="8576531" cy="817320"/>
      </dsp:txXfrm>
    </dsp:sp>
    <dsp:sp modelId="{EB88F294-07CB-46C3-A3AF-C2AE6FFD0993}">
      <dsp:nvSpPr>
        <dsp:cNvPr id="0" name=""/>
        <dsp:cNvSpPr/>
      </dsp:nvSpPr>
      <dsp:spPr>
        <a:xfrm>
          <a:off x="0" y="922325"/>
          <a:ext cx="8664961" cy="911708"/>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67640" tIns="167640" rIns="167640" bIns="167640" numCol="1" spcCol="1270" anchor="ctr" anchorCtr="0">
          <a:noAutofit/>
        </a:bodyPr>
        <a:lstStyle/>
        <a:p>
          <a:pPr lvl="0" algn="l" defTabSz="1955800">
            <a:lnSpc>
              <a:spcPct val="90000"/>
            </a:lnSpc>
            <a:spcBef>
              <a:spcPct val="0"/>
            </a:spcBef>
            <a:spcAft>
              <a:spcPct val="35000"/>
            </a:spcAft>
          </a:pPr>
          <a:r>
            <a:rPr lang="zh-CN" altLang="en-US" sz="4400" kern="1200" dirty="0" smtClean="0">
              <a:latin typeface="黑体" panose="02010609060101010101" pitchFamily="49" charset="-122"/>
              <a:ea typeface="黑体" panose="02010609060101010101" pitchFamily="49" charset="-122"/>
            </a:rPr>
            <a:t> </a:t>
          </a:r>
          <a:r>
            <a:rPr lang="zh-CN" altLang="en-US" sz="4400" kern="1200" dirty="0" smtClean="0">
              <a:solidFill>
                <a:schemeClr val="bg1"/>
              </a:solidFill>
              <a:latin typeface="黑体" panose="02010609060101010101" pitchFamily="49" charset="-122"/>
              <a:ea typeface="黑体" panose="02010609060101010101" pitchFamily="49" charset="-122"/>
            </a:rPr>
            <a:t>二、危险化学品简介</a:t>
          </a:r>
          <a:endParaRPr lang="zh-CN" altLang="en-US" sz="4400" kern="1200" dirty="0">
            <a:solidFill>
              <a:schemeClr val="bg1"/>
            </a:solidFill>
            <a:latin typeface="黑体" panose="02010609060101010101" pitchFamily="49" charset="-122"/>
            <a:ea typeface="黑体" panose="02010609060101010101" pitchFamily="49" charset="-122"/>
          </a:endParaRPr>
        </a:p>
      </dsp:txBody>
      <dsp:txXfrm>
        <a:off x="44506" y="966831"/>
        <a:ext cx="8575949" cy="822696"/>
      </dsp:txXfrm>
    </dsp:sp>
    <dsp:sp modelId="{E368EF6B-0D3C-4CE1-A728-CD806BD46E60}">
      <dsp:nvSpPr>
        <dsp:cNvPr id="0" name=""/>
        <dsp:cNvSpPr/>
      </dsp:nvSpPr>
      <dsp:spPr>
        <a:xfrm>
          <a:off x="0" y="1838989"/>
          <a:ext cx="8664961" cy="911043"/>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67640" tIns="167640" rIns="167640" bIns="167640" numCol="1" spcCol="1270" anchor="ctr" anchorCtr="0">
          <a:noAutofit/>
        </a:bodyPr>
        <a:lstStyle/>
        <a:p>
          <a:pPr lvl="0" algn="l" defTabSz="1955800">
            <a:lnSpc>
              <a:spcPct val="90000"/>
            </a:lnSpc>
            <a:spcBef>
              <a:spcPct val="0"/>
            </a:spcBef>
            <a:spcAft>
              <a:spcPct val="35000"/>
            </a:spcAft>
          </a:pPr>
          <a:r>
            <a:rPr lang="zh-CN" altLang="en-US" sz="4400" kern="1200" dirty="0" smtClean="0">
              <a:latin typeface="黑体" panose="02010609060101010101" pitchFamily="49" charset="-122"/>
              <a:ea typeface="黑体" panose="02010609060101010101" pitchFamily="49" charset="-122"/>
            </a:rPr>
            <a:t> </a:t>
          </a:r>
          <a:r>
            <a:rPr lang="zh-CN" altLang="en-US" sz="4400" kern="1200" dirty="0" smtClean="0">
              <a:solidFill>
                <a:srgbClr val="FFFF00"/>
              </a:solidFill>
              <a:latin typeface="黑体" panose="02010609060101010101" pitchFamily="49" charset="-122"/>
              <a:ea typeface="黑体" panose="02010609060101010101" pitchFamily="49" charset="-122"/>
            </a:rPr>
            <a:t>三、危险化学品安全管理</a:t>
          </a:r>
          <a:endParaRPr lang="zh-CN" altLang="en-US" sz="4400" kern="1200" dirty="0">
            <a:solidFill>
              <a:srgbClr val="FFFF00"/>
            </a:solidFill>
          </a:endParaRPr>
        </a:p>
      </dsp:txBody>
      <dsp:txXfrm>
        <a:off x="44473" y="1883462"/>
        <a:ext cx="8576015" cy="822097"/>
      </dsp:txXfrm>
    </dsp:sp>
    <dsp:sp modelId="{3574E684-0BB7-49B0-847B-883DEE319A15}">
      <dsp:nvSpPr>
        <dsp:cNvPr id="0" name=""/>
        <dsp:cNvSpPr/>
      </dsp:nvSpPr>
      <dsp:spPr>
        <a:xfrm>
          <a:off x="0" y="2750327"/>
          <a:ext cx="8664961" cy="911043"/>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67640" tIns="167640" rIns="167640" bIns="167640" numCol="1" spcCol="1270" anchor="ctr" anchorCtr="0">
          <a:noAutofit/>
        </a:bodyPr>
        <a:lstStyle/>
        <a:p>
          <a:pPr lvl="0" algn="l" defTabSz="1955800">
            <a:lnSpc>
              <a:spcPct val="90000"/>
            </a:lnSpc>
            <a:spcBef>
              <a:spcPct val="0"/>
            </a:spcBef>
            <a:spcAft>
              <a:spcPct val="35000"/>
            </a:spcAft>
          </a:pPr>
          <a:r>
            <a:rPr lang="zh-CN" altLang="en-US" sz="4400" kern="1200" dirty="0" smtClean="0"/>
            <a:t>  </a:t>
          </a:r>
          <a:r>
            <a:rPr lang="zh-CN" altLang="en-US" sz="4400" kern="1200" dirty="0" smtClean="0">
              <a:latin typeface="黑体" panose="02010609060101010101" pitchFamily="49" charset="-122"/>
              <a:ea typeface="黑体" panose="02010609060101010101" pitchFamily="49" charset="-122"/>
            </a:rPr>
            <a:t>四、如何做好实验室安全工作</a:t>
          </a:r>
          <a:endParaRPr lang="zh-CN" altLang="en-US" sz="4400" kern="1200" dirty="0"/>
        </a:p>
      </dsp:txBody>
      <dsp:txXfrm>
        <a:off x="44473" y="2794800"/>
        <a:ext cx="8576015" cy="822097"/>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83328EF-E45A-4770-84B3-978D0BBC291E}">
      <dsp:nvSpPr>
        <dsp:cNvPr id="0" name=""/>
        <dsp:cNvSpPr/>
      </dsp:nvSpPr>
      <dsp:spPr>
        <a:xfrm>
          <a:off x="0" y="3202"/>
          <a:ext cx="8664961" cy="906953"/>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67640" tIns="167640" rIns="167640" bIns="167640" numCol="1" spcCol="1270" anchor="ctr" anchorCtr="0">
          <a:noAutofit/>
        </a:bodyPr>
        <a:lstStyle/>
        <a:p>
          <a:pPr lvl="0" algn="l" defTabSz="1955800">
            <a:lnSpc>
              <a:spcPct val="90000"/>
            </a:lnSpc>
            <a:spcBef>
              <a:spcPct val="0"/>
            </a:spcBef>
            <a:spcAft>
              <a:spcPct val="35000"/>
            </a:spcAft>
          </a:pPr>
          <a:r>
            <a:rPr lang="zh-CN" altLang="en-US" sz="4400" kern="1200" dirty="0" smtClean="0">
              <a:latin typeface="黑体" panose="02010609060101010101" pitchFamily="49" charset="-122"/>
              <a:ea typeface="黑体" panose="02010609060101010101" pitchFamily="49" charset="-122"/>
            </a:rPr>
            <a:t> </a:t>
          </a:r>
          <a:r>
            <a:rPr lang="zh-CN" altLang="en-US" sz="4400" kern="1200" dirty="0" smtClean="0">
              <a:solidFill>
                <a:schemeClr val="bg1"/>
              </a:solidFill>
              <a:latin typeface="黑体" panose="02010609060101010101" pitchFamily="49" charset="-122"/>
              <a:ea typeface="黑体" panose="02010609060101010101" pitchFamily="49" charset="-122"/>
            </a:rPr>
            <a:t>一、实验室安全的重要性</a:t>
          </a:r>
          <a:endParaRPr lang="zh-CN" altLang="en-US" sz="4400" kern="1200" dirty="0">
            <a:solidFill>
              <a:schemeClr val="bg1"/>
            </a:solidFill>
            <a:latin typeface="黑体" panose="02010609060101010101" pitchFamily="49" charset="-122"/>
            <a:ea typeface="黑体" panose="02010609060101010101" pitchFamily="49" charset="-122"/>
          </a:endParaRPr>
        </a:p>
      </dsp:txBody>
      <dsp:txXfrm>
        <a:off x="44274" y="47476"/>
        <a:ext cx="8576413" cy="818405"/>
      </dsp:txXfrm>
    </dsp:sp>
    <dsp:sp modelId="{EB88F294-07CB-46C3-A3AF-C2AE6FFD0993}">
      <dsp:nvSpPr>
        <dsp:cNvPr id="0" name=""/>
        <dsp:cNvSpPr/>
      </dsp:nvSpPr>
      <dsp:spPr>
        <a:xfrm>
          <a:off x="0" y="922109"/>
          <a:ext cx="8664961" cy="912919"/>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67640" tIns="167640" rIns="167640" bIns="167640" numCol="1" spcCol="1270" anchor="ctr" anchorCtr="0">
          <a:noAutofit/>
        </a:bodyPr>
        <a:lstStyle/>
        <a:p>
          <a:pPr lvl="0" algn="l" defTabSz="1955800">
            <a:lnSpc>
              <a:spcPct val="90000"/>
            </a:lnSpc>
            <a:spcBef>
              <a:spcPct val="0"/>
            </a:spcBef>
            <a:spcAft>
              <a:spcPct val="35000"/>
            </a:spcAft>
          </a:pPr>
          <a:r>
            <a:rPr lang="zh-CN" altLang="en-US" sz="4400" kern="1200" dirty="0" smtClean="0">
              <a:latin typeface="黑体" panose="02010609060101010101" pitchFamily="49" charset="-122"/>
              <a:ea typeface="黑体" panose="02010609060101010101" pitchFamily="49" charset="-122"/>
            </a:rPr>
            <a:t> </a:t>
          </a:r>
          <a:r>
            <a:rPr lang="zh-CN" altLang="en-US" sz="4400" kern="1200" dirty="0" smtClean="0">
              <a:solidFill>
                <a:schemeClr val="bg1"/>
              </a:solidFill>
              <a:latin typeface="黑体" panose="02010609060101010101" pitchFamily="49" charset="-122"/>
              <a:ea typeface="黑体" panose="02010609060101010101" pitchFamily="49" charset="-122"/>
            </a:rPr>
            <a:t>二、危险化学品简介</a:t>
          </a:r>
          <a:endParaRPr lang="zh-CN" altLang="en-US" sz="4400" kern="1200" dirty="0">
            <a:solidFill>
              <a:schemeClr val="bg1"/>
            </a:solidFill>
            <a:latin typeface="黑体" panose="02010609060101010101" pitchFamily="49" charset="-122"/>
            <a:ea typeface="黑体" panose="02010609060101010101" pitchFamily="49" charset="-122"/>
          </a:endParaRPr>
        </a:p>
      </dsp:txBody>
      <dsp:txXfrm>
        <a:off x="44565" y="966674"/>
        <a:ext cx="8575831" cy="823789"/>
      </dsp:txXfrm>
    </dsp:sp>
    <dsp:sp modelId="{E368EF6B-0D3C-4CE1-A728-CD806BD46E60}">
      <dsp:nvSpPr>
        <dsp:cNvPr id="0" name=""/>
        <dsp:cNvSpPr/>
      </dsp:nvSpPr>
      <dsp:spPr>
        <a:xfrm>
          <a:off x="0" y="1839275"/>
          <a:ext cx="8664961" cy="912253"/>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67640" tIns="167640" rIns="167640" bIns="167640" numCol="1" spcCol="1270" anchor="ctr" anchorCtr="0">
          <a:noAutofit/>
        </a:bodyPr>
        <a:lstStyle/>
        <a:p>
          <a:pPr lvl="0" algn="l" defTabSz="1955800">
            <a:lnSpc>
              <a:spcPct val="90000"/>
            </a:lnSpc>
            <a:spcBef>
              <a:spcPct val="0"/>
            </a:spcBef>
            <a:spcAft>
              <a:spcPct val="35000"/>
            </a:spcAft>
          </a:pPr>
          <a:r>
            <a:rPr lang="zh-CN" altLang="en-US" sz="4400" kern="1200" dirty="0" smtClean="0">
              <a:latin typeface="黑体" panose="02010609060101010101" pitchFamily="49" charset="-122"/>
              <a:ea typeface="黑体" panose="02010609060101010101" pitchFamily="49" charset="-122"/>
            </a:rPr>
            <a:t> </a:t>
          </a:r>
          <a:r>
            <a:rPr lang="zh-CN" altLang="en-US" sz="4400" kern="1200" dirty="0" smtClean="0">
              <a:solidFill>
                <a:schemeClr val="bg1"/>
              </a:solidFill>
              <a:latin typeface="黑体" panose="02010609060101010101" pitchFamily="49" charset="-122"/>
              <a:ea typeface="黑体" panose="02010609060101010101" pitchFamily="49" charset="-122"/>
            </a:rPr>
            <a:t>三、危险化学品安全管理</a:t>
          </a:r>
          <a:endParaRPr lang="zh-CN" altLang="en-US" sz="4400" kern="1200" dirty="0">
            <a:solidFill>
              <a:schemeClr val="bg1"/>
            </a:solidFill>
          </a:endParaRPr>
        </a:p>
      </dsp:txBody>
      <dsp:txXfrm>
        <a:off x="44533" y="1883808"/>
        <a:ext cx="8575895" cy="823187"/>
      </dsp:txXfrm>
    </dsp:sp>
    <dsp:sp modelId="{3574E684-0BB7-49B0-847B-883DEE319A15}">
      <dsp:nvSpPr>
        <dsp:cNvPr id="0" name=""/>
        <dsp:cNvSpPr/>
      </dsp:nvSpPr>
      <dsp:spPr>
        <a:xfrm>
          <a:off x="0" y="2750524"/>
          <a:ext cx="8664961" cy="912253"/>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67640" tIns="167640" rIns="167640" bIns="167640" numCol="1" spcCol="1270" anchor="ctr" anchorCtr="0">
          <a:noAutofit/>
        </a:bodyPr>
        <a:lstStyle/>
        <a:p>
          <a:pPr lvl="0" algn="l" defTabSz="1955800">
            <a:lnSpc>
              <a:spcPct val="90000"/>
            </a:lnSpc>
            <a:spcBef>
              <a:spcPct val="0"/>
            </a:spcBef>
            <a:spcAft>
              <a:spcPct val="35000"/>
            </a:spcAft>
          </a:pPr>
          <a:r>
            <a:rPr lang="zh-CN" altLang="en-US" sz="4400" kern="1200" dirty="0" smtClean="0"/>
            <a:t>  </a:t>
          </a:r>
          <a:r>
            <a:rPr lang="zh-CN" altLang="en-US" sz="4400" kern="1200" dirty="0" smtClean="0">
              <a:solidFill>
                <a:srgbClr val="FFFF00"/>
              </a:solidFill>
              <a:latin typeface="黑体" panose="02010609060101010101" pitchFamily="49" charset="-122"/>
              <a:ea typeface="黑体" panose="02010609060101010101" pitchFamily="49" charset="-122"/>
            </a:rPr>
            <a:t>四、如何做好实验室安全工作</a:t>
          </a:r>
          <a:endParaRPr lang="zh-CN" altLang="en-US" sz="4400" kern="1200" dirty="0">
            <a:solidFill>
              <a:srgbClr val="FFFF00"/>
            </a:solidFill>
          </a:endParaRPr>
        </a:p>
      </dsp:txBody>
      <dsp:txXfrm>
        <a:off x="44533" y="2795057"/>
        <a:ext cx="8575895" cy="823187"/>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lnSpAfChP" val="20"/>
              <dgm:param type="stBulletLvl" val="1"/>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lnSpAfChP" val="20"/>
              <dgm:param type="stBulletLvl" val="1"/>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lnSpAfChP" val="20"/>
              <dgm:param type="stBulletLvl" val="1"/>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lnSpAfChP" val="20"/>
              <dgm:param type="stBulletLvl" val="1"/>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0">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bg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callout">
    <dgm:scene3d>
      <a:camera prst="orthographicFront"/>
      <a:lightRig rig="threePt" dir="t"/>
    </dgm:scene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dk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hp">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0">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2D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txPr/>
    <dgm:style>
      <a:lnRef idx="0">
        <a:scrgbClr r="0" g="0" b="0"/>
      </a:lnRef>
      <a:fillRef idx="0">
        <a:scrgbClr r="0" g="0" b="0"/>
      </a:fillRef>
      <a:effectRef idx="0">
        <a:scrgbClr r="0" g="0" b="0"/>
      </a:effectRef>
      <a:fontRef idx="minor"/>
    </dgm:style>
  </dgm:styleLbl>
  <dgm:styleLbl name="sibTrans1D1">
    <dgm:scene3d>
      <a:camera prst="orthographicFront"/>
      <a:lightRig rig="threePt" dir="t"/>
    </dgm:scene3d>
    <dgm:txPr/>
    <dgm:style>
      <a:lnRef idx="1">
        <a:scrgbClr r="0" g="0" b="0"/>
      </a:lnRef>
      <a:fillRef idx="0">
        <a:scrgbClr r="0" g="0" b="0"/>
      </a:fillRef>
      <a:effectRef idx="0">
        <a:scrgbClr r="0" g="0" b="0"/>
      </a:effectRef>
      <a:fontRef idx="minor"/>
    </dgm:style>
  </dgm:styleLbl>
  <dgm:styleLbl name="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solid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txPr/>
    <dgm:style>
      <a:lnRef idx="1">
        <a:scrgbClr r="0" g="0" b="0"/>
      </a:lnRef>
      <a:fillRef idx="1">
        <a:scrgbClr r="0" g="0" b="0"/>
      </a:fillRef>
      <a:effectRef idx="0">
        <a:scrgbClr r="0" g="0" b="0"/>
      </a:effectRef>
      <a:fontRef idx="minor"/>
    </dgm:style>
  </dgm:styleLbl>
  <dgm:styleLbl name="tr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vennNode1">
    <dgm:scene3d>
      <a:camera prst="orthographicFront"/>
      <a:lightRig rig="threePt" dir="t"/>
    </dgm:scene3d>
    <dgm:txPr/>
    <dgm:style>
      <a:lnRef idx="2">
        <a:scrgbClr r="0" g="0" b="0"/>
      </a:lnRef>
      <a:fillRef idx="1">
        <a:scrgbClr r="0" g="0" b="0"/>
      </a:fillRef>
      <a:effectRef idx="0">
        <a:scrgbClr r="0" g="0" b="0"/>
      </a:effectRef>
      <a:fontRef idx="minor">
        <a:schemeClr val="tx1"/>
      </a:fontRef>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0">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bg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callout">
    <dgm:scene3d>
      <a:camera prst="orthographicFront"/>
      <a:lightRig rig="threePt" dir="t"/>
    </dgm:scene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dk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hp">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0">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2D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txPr/>
    <dgm:style>
      <a:lnRef idx="0">
        <a:scrgbClr r="0" g="0" b="0"/>
      </a:lnRef>
      <a:fillRef idx="0">
        <a:scrgbClr r="0" g="0" b="0"/>
      </a:fillRef>
      <a:effectRef idx="0">
        <a:scrgbClr r="0" g="0" b="0"/>
      </a:effectRef>
      <a:fontRef idx="minor"/>
    </dgm:style>
  </dgm:styleLbl>
  <dgm:styleLbl name="sibTrans1D1">
    <dgm:scene3d>
      <a:camera prst="orthographicFront"/>
      <a:lightRig rig="threePt" dir="t"/>
    </dgm:scene3d>
    <dgm:txPr/>
    <dgm:style>
      <a:lnRef idx="1">
        <a:scrgbClr r="0" g="0" b="0"/>
      </a:lnRef>
      <a:fillRef idx="0">
        <a:scrgbClr r="0" g="0" b="0"/>
      </a:fillRef>
      <a:effectRef idx="0">
        <a:scrgbClr r="0" g="0" b="0"/>
      </a:effectRef>
      <a:fontRef idx="minor"/>
    </dgm:style>
  </dgm:styleLbl>
  <dgm:styleLbl name="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solid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txPr/>
    <dgm:style>
      <a:lnRef idx="1">
        <a:scrgbClr r="0" g="0" b="0"/>
      </a:lnRef>
      <a:fillRef idx="1">
        <a:scrgbClr r="0" g="0" b="0"/>
      </a:fillRef>
      <a:effectRef idx="0">
        <a:scrgbClr r="0" g="0" b="0"/>
      </a:effectRef>
      <a:fontRef idx="minor"/>
    </dgm:style>
  </dgm:styleLbl>
  <dgm:styleLbl name="tr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vennNode1">
    <dgm:scene3d>
      <a:camera prst="orthographicFront"/>
      <a:lightRig rig="threePt" dir="t"/>
    </dgm:scene3d>
    <dgm:txPr/>
    <dgm:style>
      <a:lnRef idx="2">
        <a:scrgbClr r="0" g="0" b="0"/>
      </a:lnRef>
      <a:fillRef idx="1">
        <a:scrgbClr r="0" g="0" b="0"/>
      </a:fillRef>
      <a:effectRef idx="0">
        <a:scrgbClr r="0" g="0" b="0"/>
      </a:effectRef>
      <a:fontRef idx="minor">
        <a:schemeClr val="tx1"/>
      </a:fontRef>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0">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bg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callout">
    <dgm:scene3d>
      <a:camera prst="orthographicFront"/>
      <a:lightRig rig="threePt" dir="t"/>
    </dgm:scene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dk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hp">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0">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2D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txPr/>
    <dgm:style>
      <a:lnRef idx="0">
        <a:scrgbClr r="0" g="0" b="0"/>
      </a:lnRef>
      <a:fillRef idx="0">
        <a:scrgbClr r="0" g="0" b="0"/>
      </a:fillRef>
      <a:effectRef idx="0">
        <a:scrgbClr r="0" g="0" b="0"/>
      </a:effectRef>
      <a:fontRef idx="minor"/>
    </dgm:style>
  </dgm:styleLbl>
  <dgm:styleLbl name="sibTrans1D1">
    <dgm:scene3d>
      <a:camera prst="orthographicFront"/>
      <a:lightRig rig="threePt" dir="t"/>
    </dgm:scene3d>
    <dgm:txPr/>
    <dgm:style>
      <a:lnRef idx="1">
        <a:scrgbClr r="0" g="0" b="0"/>
      </a:lnRef>
      <a:fillRef idx="0">
        <a:scrgbClr r="0" g="0" b="0"/>
      </a:fillRef>
      <a:effectRef idx="0">
        <a:scrgbClr r="0" g="0" b="0"/>
      </a:effectRef>
      <a:fontRef idx="minor"/>
    </dgm:style>
  </dgm:styleLbl>
  <dgm:styleLbl name="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solid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txPr/>
    <dgm:style>
      <a:lnRef idx="1">
        <a:scrgbClr r="0" g="0" b="0"/>
      </a:lnRef>
      <a:fillRef idx="1">
        <a:scrgbClr r="0" g="0" b="0"/>
      </a:fillRef>
      <a:effectRef idx="0">
        <a:scrgbClr r="0" g="0" b="0"/>
      </a:effectRef>
      <a:fontRef idx="minor"/>
    </dgm:style>
  </dgm:styleLbl>
  <dgm:styleLbl name="tr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vennNode1">
    <dgm:scene3d>
      <a:camera prst="orthographicFront"/>
      <a:lightRig rig="threePt" dir="t"/>
    </dgm:scene3d>
    <dgm:txPr/>
    <dgm:style>
      <a:lnRef idx="2">
        <a:scrgbClr r="0" g="0" b="0"/>
      </a:lnRef>
      <a:fillRef idx="1">
        <a:scrgbClr r="0" g="0" b="0"/>
      </a:fillRef>
      <a:effectRef idx="0">
        <a:scrgbClr r="0" g="0" b="0"/>
      </a:effectRef>
      <a:fontRef idx="minor">
        <a:schemeClr val="tx1"/>
      </a:fontRef>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0">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bg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callout">
    <dgm:scene3d>
      <a:camera prst="orthographicFront"/>
      <a:lightRig rig="threePt" dir="t"/>
    </dgm:scene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dk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hp">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0">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2D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txPr/>
    <dgm:style>
      <a:lnRef idx="0">
        <a:scrgbClr r="0" g="0" b="0"/>
      </a:lnRef>
      <a:fillRef idx="0">
        <a:scrgbClr r="0" g="0" b="0"/>
      </a:fillRef>
      <a:effectRef idx="0">
        <a:scrgbClr r="0" g="0" b="0"/>
      </a:effectRef>
      <a:fontRef idx="minor"/>
    </dgm:style>
  </dgm:styleLbl>
  <dgm:styleLbl name="sibTrans1D1">
    <dgm:scene3d>
      <a:camera prst="orthographicFront"/>
      <a:lightRig rig="threePt" dir="t"/>
    </dgm:scene3d>
    <dgm:txPr/>
    <dgm:style>
      <a:lnRef idx="1">
        <a:scrgbClr r="0" g="0" b="0"/>
      </a:lnRef>
      <a:fillRef idx="0">
        <a:scrgbClr r="0" g="0" b="0"/>
      </a:fillRef>
      <a:effectRef idx="0">
        <a:scrgbClr r="0" g="0" b="0"/>
      </a:effectRef>
      <a:fontRef idx="minor"/>
    </dgm:style>
  </dgm:styleLbl>
  <dgm:styleLbl name="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solid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txPr/>
    <dgm:style>
      <a:lnRef idx="1">
        <a:scrgbClr r="0" g="0" b="0"/>
      </a:lnRef>
      <a:fillRef idx="1">
        <a:scrgbClr r="0" g="0" b="0"/>
      </a:fillRef>
      <a:effectRef idx="0">
        <a:scrgbClr r="0" g="0" b="0"/>
      </a:effectRef>
      <a:fontRef idx="minor"/>
    </dgm:style>
  </dgm:styleLbl>
  <dgm:styleLbl name="tr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vennNode1">
    <dgm:scene3d>
      <a:camera prst="orthographicFront"/>
      <a:lightRig rig="threePt" dir="t"/>
    </dgm:scene3d>
    <dgm:txPr/>
    <dgm:style>
      <a:lnRef idx="2">
        <a:scrgbClr r="0" g="0" b="0"/>
      </a:lnRef>
      <a:fillRef idx="1">
        <a:scrgbClr r="0" g="0" b="0"/>
      </a:fillRef>
      <a:effectRef idx="0">
        <a:scrgbClr r="0" g="0" b="0"/>
      </a:effectRef>
      <a:fontRef idx="minor">
        <a:schemeClr val="tx1"/>
      </a:fontRef>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97634" name="Rectangle 2"/>
          <p:cNvSpPr>
            <a:spLocks noGrp="1" noChangeArrowheads="1"/>
          </p:cNvSpPr>
          <p:nvPr>
            <p:ph type="hdr" sz="quarter"/>
          </p:nvPr>
        </p:nvSpPr>
        <p:spPr bwMode="auto">
          <a:xfrm>
            <a:off x="0" y="0"/>
            <a:ext cx="2930525" cy="496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eaLnBrk="1" hangingPunct="1">
              <a:spcBef>
                <a:spcPct val="0"/>
              </a:spcBef>
              <a:defRPr sz="1200"/>
            </a:lvl1pPr>
          </a:lstStyle>
          <a:p>
            <a:pPr>
              <a:defRPr/>
            </a:pPr>
            <a:endParaRPr lang="zh-CN" altLang="en-US"/>
          </a:p>
        </p:txBody>
      </p:sp>
      <p:sp>
        <p:nvSpPr>
          <p:cNvPr id="197635" name="Rectangle 3"/>
          <p:cNvSpPr>
            <a:spLocks noGrp="1" noChangeArrowheads="1"/>
          </p:cNvSpPr>
          <p:nvPr>
            <p:ph type="dt" sz="quarter" idx="1"/>
          </p:nvPr>
        </p:nvSpPr>
        <p:spPr bwMode="auto">
          <a:xfrm>
            <a:off x="3830638" y="0"/>
            <a:ext cx="2930525" cy="496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lgn="r" eaLnBrk="1" hangingPunct="1">
              <a:spcBef>
                <a:spcPct val="0"/>
              </a:spcBef>
              <a:defRPr sz="1200"/>
            </a:lvl1pPr>
          </a:lstStyle>
          <a:p>
            <a:pPr>
              <a:defRPr/>
            </a:pPr>
            <a:endParaRPr lang="en-US" altLang="zh-CN"/>
          </a:p>
        </p:txBody>
      </p:sp>
      <p:sp>
        <p:nvSpPr>
          <p:cNvPr id="197636" name="Rectangle 4"/>
          <p:cNvSpPr>
            <a:spLocks noGrp="1" noChangeArrowheads="1"/>
          </p:cNvSpPr>
          <p:nvPr>
            <p:ph type="ftr" sz="quarter" idx="2"/>
          </p:nvPr>
        </p:nvSpPr>
        <p:spPr bwMode="auto">
          <a:xfrm>
            <a:off x="0" y="9434513"/>
            <a:ext cx="2930525" cy="496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lstStyle>
            <a:lvl1pPr eaLnBrk="1" hangingPunct="1">
              <a:spcBef>
                <a:spcPct val="0"/>
              </a:spcBef>
              <a:defRPr sz="1200"/>
            </a:lvl1pPr>
          </a:lstStyle>
          <a:p>
            <a:pPr>
              <a:defRPr/>
            </a:pPr>
            <a:endParaRPr lang="en-US" altLang="zh-CN"/>
          </a:p>
        </p:txBody>
      </p:sp>
      <p:sp>
        <p:nvSpPr>
          <p:cNvPr id="197637" name="Rectangle 5"/>
          <p:cNvSpPr>
            <a:spLocks noGrp="1" noChangeArrowheads="1"/>
          </p:cNvSpPr>
          <p:nvPr>
            <p:ph type="sldNum" sz="quarter" idx="3"/>
          </p:nvPr>
        </p:nvSpPr>
        <p:spPr bwMode="auto">
          <a:xfrm>
            <a:off x="3830638" y="9434513"/>
            <a:ext cx="2930525" cy="496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lstStyle>
            <a:lvl1pPr algn="r" eaLnBrk="1" hangingPunct="1">
              <a:spcBef>
                <a:spcPct val="0"/>
              </a:spcBef>
              <a:defRPr sz="1200"/>
            </a:lvl1pPr>
          </a:lstStyle>
          <a:p>
            <a:pPr>
              <a:defRPr/>
            </a:pPr>
            <a:fld id="{B075ED14-7B21-4274-A365-5C37DE0F041C}" type="slidenum">
              <a:rPr lang="zh-CN" altLang="en-US"/>
            </a:fld>
            <a:endParaRPr lang="en-US" altLang="zh-CN"/>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30525" cy="498475"/>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29050" y="0"/>
            <a:ext cx="2930525" cy="498475"/>
          </a:xfrm>
          <a:prstGeom prst="rect">
            <a:avLst/>
          </a:prstGeom>
        </p:spPr>
        <p:txBody>
          <a:bodyPr vert="horz" lIns="91440" tIns="45720" rIns="91440" bIns="45720" rtlCol="0"/>
          <a:lstStyle>
            <a:lvl1pPr algn="r">
              <a:defRPr sz="1200"/>
            </a:lvl1pPr>
          </a:lstStyle>
          <a:p>
            <a:fld id="{A49D61D0-21E7-4CF4-84B6-468BB9D3D8E9}"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403225" y="1241425"/>
            <a:ext cx="5954713" cy="3351213"/>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76275" y="4779963"/>
            <a:ext cx="5408613" cy="3910012"/>
          </a:xfrm>
          <a:prstGeom prst="rect">
            <a:avLst/>
          </a:prstGeom>
        </p:spPr>
        <p:txBody>
          <a:bodyPr vert="horz" lIns="91440" tIns="45720" rIns="91440" bIns="45720" rtlCol="0"/>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6" name="页脚占位符 5"/>
          <p:cNvSpPr>
            <a:spLocks noGrp="1"/>
          </p:cNvSpPr>
          <p:nvPr>
            <p:ph type="ftr" sz="quarter" idx="4"/>
          </p:nvPr>
        </p:nvSpPr>
        <p:spPr>
          <a:xfrm>
            <a:off x="0" y="9432925"/>
            <a:ext cx="2930525" cy="498475"/>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29050" y="9432925"/>
            <a:ext cx="2930525" cy="498475"/>
          </a:xfrm>
          <a:prstGeom prst="rect">
            <a:avLst/>
          </a:prstGeom>
        </p:spPr>
        <p:txBody>
          <a:bodyPr vert="horz" lIns="91440" tIns="45720" rIns="91440" bIns="45720" rtlCol="0" anchor="b"/>
          <a:lstStyle>
            <a:lvl1pPr algn="r">
              <a:defRPr sz="1200"/>
            </a:lvl1pPr>
          </a:lstStyle>
          <a:p>
            <a:fld id="{BC203F7A-3154-4430-B0DC-206C88176C3E}"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7.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6.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7.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8.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9.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0.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幻灯片图像占位符 1"/>
          <p:cNvSpPr>
            <a:spLocks noGrp="1" noRot="1" noChangeAspect="1" noChangeArrowheads="1" noTextEdit="1"/>
          </p:cNvSpPr>
          <p:nvPr>
            <p:ph type="sldImg" idx="4294967295"/>
          </p:nvPr>
        </p:nvSpPr>
        <p:spPr>
          <a:xfrm>
            <a:off x="403225" y="1241425"/>
            <a:ext cx="5954713" cy="3351213"/>
          </a:xfrm>
        </p:spPr>
      </p:sp>
      <p:sp>
        <p:nvSpPr>
          <p:cNvPr id="19459" name="备注占位符 2"/>
          <p:cNvSpPr>
            <a:spLocks noGrp="1" noChangeArrowheads="1"/>
          </p:cNvSpPr>
          <p:nvPr>
            <p:ph type="body" idx="4294967295"/>
          </p:nvPr>
        </p:nvSpPr>
        <p:spPr/>
        <p:txBody>
          <a:bodyPr lIns="91440" tIns="45720" rIns="91440" bIns="45720"/>
          <a:lstStyle/>
          <a:p>
            <a:endParaRPr lang="zh-CN" altLang="en-US" smtClean="0"/>
          </a:p>
        </p:txBody>
      </p:sp>
      <p:sp>
        <p:nvSpPr>
          <p:cNvPr id="19460" name="灯片编号占位符 3"/>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spcBef>
                <a:spcPct val="30000"/>
              </a:spcBef>
              <a:defRPr sz="900">
                <a:solidFill>
                  <a:schemeClr val="tx1"/>
                </a:solidFill>
                <a:latin typeface="Arial" panose="020B0604020202020204" pitchFamily="34" charset="0"/>
                <a:ea typeface="宋体" panose="02010600030101010101" pitchFamily="2" charset="-122"/>
              </a:defRPr>
            </a:lvl1pPr>
            <a:lvl2pPr marL="742950" indent="-285750" defTabSz="882650">
              <a:spcBef>
                <a:spcPct val="30000"/>
              </a:spcBef>
              <a:defRPr sz="900">
                <a:solidFill>
                  <a:schemeClr val="tx1"/>
                </a:solidFill>
                <a:latin typeface="Arial" panose="020B0604020202020204" pitchFamily="34" charset="0"/>
                <a:ea typeface="宋体" panose="02010600030101010101" pitchFamily="2" charset="-122"/>
              </a:defRPr>
            </a:lvl2pPr>
            <a:lvl3pPr marL="1143000" indent="-228600" defTabSz="882650">
              <a:spcBef>
                <a:spcPct val="30000"/>
              </a:spcBef>
              <a:defRPr sz="900">
                <a:solidFill>
                  <a:schemeClr val="tx1"/>
                </a:solidFill>
                <a:latin typeface="Arial" panose="020B0604020202020204" pitchFamily="34" charset="0"/>
                <a:ea typeface="宋体" panose="02010600030101010101" pitchFamily="2" charset="-122"/>
              </a:defRPr>
            </a:lvl3pPr>
            <a:lvl4pPr marL="1600200" indent="-228600" defTabSz="882650">
              <a:spcBef>
                <a:spcPct val="30000"/>
              </a:spcBef>
              <a:defRPr sz="900">
                <a:solidFill>
                  <a:schemeClr val="tx1"/>
                </a:solidFill>
                <a:latin typeface="Arial" panose="020B0604020202020204" pitchFamily="34" charset="0"/>
                <a:ea typeface="宋体" panose="02010600030101010101" pitchFamily="2" charset="-122"/>
              </a:defRPr>
            </a:lvl4pPr>
            <a:lvl5pPr marL="2057400" indent="-228600" defTabSz="882650">
              <a:spcBef>
                <a:spcPct val="30000"/>
              </a:spcBef>
              <a:defRPr sz="900">
                <a:solidFill>
                  <a:schemeClr val="tx1"/>
                </a:solidFill>
                <a:latin typeface="Arial" panose="020B0604020202020204" pitchFamily="34" charset="0"/>
                <a:ea typeface="宋体" panose="02010600030101010101" pitchFamily="2" charset="-122"/>
              </a:defRPr>
            </a:lvl5pPr>
            <a:lvl6pPr marL="2514600" indent="-228600" defTabSz="882650" eaLnBrk="0" fontAlgn="base" hangingPunct="0">
              <a:spcBef>
                <a:spcPct val="30000"/>
              </a:spcBef>
              <a:spcAft>
                <a:spcPct val="0"/>
              </a:spcAft>
              <a:defRPr sz="900">
                <a:solidFill>
                  <a:schemeClr val="tx1"/>
                </a:solidFill>
                <a:latin typeface="Arial" panose="020B0604020202020204" pitchFamily="34" charset="0"/>
                <a:ea typeface="宋体" panose="02010600030101010101" pitchFamily="2" charset="-122"/>
              </a:defRPr>
            </a:lvl6pPr>
            <a:lvl7pPr marL="2971800" indent="-228600" defTabSz="882650" eaLnBrk="0" fontAlgn="base" hangingPunct="0">
              <a:spcBef>
                <a:spcPct val="30000"/>
              </a:spcBef>
              <a:spcAft>
                <a:spcPct val="0"/>
              </a:spcAft>
              <a:defRPr sz="900">
                <a:solidFill>
                  <a:schemeClr val="tx1"/>
                </a:solidFill>
                <a:latin typeface="Arial" panose="020B0604020202020204" pitchFamily="34" charset="0"/>
                <a:ea typeface="宋体" panose="02010600030101010101" pitchFamily="2" charset="-122"/>
              </a:defRPr>
            </a:lvl7pPr>
            <a:lvl8pPr marL="3429000" indent="-228600" defTabSz="882650" eaLnBrk="0" fontAlgn="base" hangingPunct="0">
              <a:spcBef>
                <a:spcPct val="30000"/>
              </a:spcBef>
              <a:spcAft>
                <a:spcPct val="0"/>
              </a:spcAft>
              <a:defRPr sz="900">
                <a:solidFill>
                  <a:schemeClr val="tx1"/>
                </a:solidFill>
                <a:latin typeface="Arial" panose="020B0604020202020204" pitchFamily="34" charset="0"/>
                <a:ea typeface="宋体" panose="02010600030101010101" pitchFamily="2" charset="-122"/>
              </a:defRPr>
            </a:lvl8pPr>
            <a:lvl9pPr marL="3886200" indent="-228600" defTabSz="882650" eaLnBrk="0" fontAlgn="base" hangingPunct="0">
              <a:spcBef>
                <a:spcPct val="30000"/>
              </a:spcBef>
              <a:spcAft>
                <a:spcPct val="0"/>
              </a:spcAft>
              <a:defRPr sz="900">
                <a:solidFill>
                  <a:schemeClr val="tx1"/>
                </a:solidFill>
                <a:latin typeface="Arial" panose="020B0604020202020204" pitchFamily="34" charset="0"/>
                <a:ea typeface="宋体" panose="02010600030101010101" pitchFamily="2" charset="-122"/>
              </a:defRPr>
            </a:lvl9pPr>
          </a:lstStyle>
          <a:p>
            <a:pPr>
              <a:spcBef>
                <a:spcPct val="0"/>
              </a:spcBef>
              <a:buFontTx/>
              <a:buNone/>
            </a:pPr>
            <a:fld id="{1AB15BA1-7A63-40EE-9FDB-DF571F6DE7F3}" type="slidenum">
              <a:rPr lang="zh-CN" altLang="en-US" sz="1200"/>
            </a:fld>
            <a:endParaRPr lang="zh-CN" altLang="en-US" sz="120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BC203F7A-3154-4430-B0DC-206C88176C3E}" type="slidenum">
              <a:rPr lang="zh-CN" altLang="en-US" smtClean="0"/>
            </a:fld>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BC203F7A-3154-4430-B0DC-206C88176C3E}" type="slidenum">
              <a:rPr lang="zh-CN" altLang="en-US" smtClean="0"/>
            </a:fld>
            <a:endParaRPr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BC203F7A-3154-4430-B0DC-206C88176C3E}" type="slidenum">
              <a:rPr lang="zh-CN" altLang="en-US" smtClean="0"/>
            </a:fld>
            <a:endParaRPr lang="zh-CN"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幻灯片图像占位符 1"/>
          <p:cNvSpPr>
            <a:spLocks noGrp="1" noRot="1" noChangeAspect="1" noChangeArrowheads="1" noTextEdit="1"/>
          </p:cNvSpPr>
          <p:nvPr>
            <p:ph type="sldImg" idx="4294967295"/>
          </p:nvPr>
        </p:nvSpPr>
        <p:spPr>
          <a:xfrm>
            <a:off x="403225" y="1241425"/>
            <a:ext cx="5954713" cy="3351213"/>
          </a:xfrm>
        </p:spPr>
      </p:sp>
      <p:sp>
        <p:nvSpPr>
          <p:cNvPr id="19459" name="备注占位符 2"/>
          <p:cNvSpPr>
            <a:spLocks noGrp="1" noChangeArrowheads="1"/>
          </p:cNvSpPr>
          <p:nvPr>
            <p:ph type="body" idx="4294967295"/>
          </p:nvPr>
        </p:nvSpPr>
        <p:spPr/>
        <p:txBody>
          <a:bodyPr lIns="91440" tIns="45720" rIns="91440" bIns="45720"/>
          <a:lstStyle/>
          <a:p>
            <a:endParaRPr lang="zh-CN" altLang="en-US" smtClean="0"/>
          </a:p>
        </p:txBody>
      </p:sp>
      <p:sp>
        <p:nvSpPr>
          <p:cNvPr id="19460" name="灯片编号占位符 3"/>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spcBef>
                <a:spcPct val="30000"/>
              </a:spcBef>
              <a:defRPr sz="900">
                <a:solidFill>
                  <a:schemeClr val="tx1"/>
                </a:solidFill>
                <a:latin typeface="Arial" panose="020B0604020202020204" pitchFamily="34" charset="0"/>
                <a:ea typeface="宋体" panose="02010600030101010101" pitchFamily="2" charset="-122"/>
              </a:defRPr>
            </a:lvl1pPr>
            <a:lvl2pPr marL="742950" indent="-285750" defTabSz="882650">
              <a:spcBef>
                <a:spcPct val="30000"/>
              </a:spcBef>
              <a:defRPr sz="900">
                <a:solidFill>
                  <a:schemeClr val="tx1"/>
                </a:solidFill>
                <a:latin typeface="Arial" panose="020B0604020202020204" pitchFamily="34" charset="0"/>
                <a:ea typeface="宋体" panose="02010600030101010101" pitchFamily="2" charset="-122"/>
              </a:defRPr>
            </a:lvl2pPr>
            <a:lvl3pPr marL="1143000" indent="-228600" defTabSz="882650">
              <a:spcBef>
                <a:spcPct val="30000"/>
              </a:spcBef>
              <a:defRPr sz="900">
                <a:solidFill>
                  <a:schemeClr val="tx1"/>
                </a:solidFill>
                <a:latin typeface="Arial" panose="020B0604020202020204" pitchFamily="34" charset="0"/>
                <a:ea typeface="宋体" panose="02010600030101010101" pitchFamily="2" charset="-122"/>
              </a:defRPr>
            </a:lvl3pPr>
            <a:lvl4pPr marL="1600200" indent="-228600" defTabSz="882650">
              <a:spcBef>
                <a:spcPct val="30000"/>
              </a:spcBef>
              <a:defRPr sz="900">
                <a:solidFill>
                  <a:schemeClr val="tx1"/>
                </a:solidFill>
                <a:latin typeface="Arial" panose="020B0604020202020204" pitchFamily="34" charset="0"/>
                <a:ea typeface="宋体" panose="02010600030101010101" pitchFamily="2" charset="-122"/>
              </a:defRPr>
            </a:lvl4pPr>
            <a:lvl5pPr marL="2057400" indent="-228600" defTabSz="882650">
              <a:spcBef>
                <a:spcPct val="30000"/>
              </a:spcBef>
              <a:defRPr sz="900">
                <a:solidFill>
                  <a:schemeClr val="tx1"/>
                </a:solidFill>
                <a:latin typeface="Arial" panose="020B0604020202020204" pitchFamily="34" charset="0"/>
                <a:ea typeface="宋体" panose="02010600030101010101" pitchFamily="2" charset="-122"/>
              </a:defRPr>
            </a:lvl5pPr>
            <a:lvl6pPr marL="2514600" indent="-228600" defTabSz="882650" eaLnBrk="0" fontAlgn="base" hangingPunct="0">
              <a:spcBef>
                <a:spcPct val="30000"/>
              </a:spcBef>
              <a:spcAft>
                <a:spcPct val="0"/>
              </a:spcAft>
              <a:defRPr sz="900">
                <a:solidFill>
                  <a:schemeClr val="tx1"/>
                </a:solidFill>
                <a:latin typeface="Arial" panose="020B0604020202020204" pitchFamily="34" charset="0"/>
                <a:ea typeface="宋体" panose="02010600030101010101" pitchFamily="2" charset="-122"/>
              </a:defRPr>
            </a:lvl6pPr>
            <a:lvl7pPr marL="2971800" indent="-228600" defTabSz="882650" eaLnBrk="0" fontAlgn="base" hangingPunct="0">
              <a:spcBef>
                <a:spcPct val="30000"/>
              </a:spcBef>
              <a:spcAft>
                <a:spcPct val="0"/>
              </a:spcAft>
              <a:defRPr sz="900">
                <a:solidFill>
                  <a:schemeClr val="tx1"/>
                </a:solidFill>
                <a:latin typeface="Arial" panose="020B0604020202020204" pitchFamily="34" charset="0"/>
                <a:ea typeface="宋体" panose="02010600030101010101" pitchFamily="2" charset="-122"/>
              </a:defRPr>
            </a:lvl7pPr>
            <a:lvl8pPr marL="3429000" indent="-228600" defTabSz="882650" eaLnBrk="0" fontAlgn="base" hangingPunct="0">
              <a:spcBef>
                <a:spcPct val="30000"/>
              </a:spcBef>
              <a:spcAft>
                <a:spcPct val="0"/>
              </a:spcAft>
              <a:defRPr sz="900">
                <a:solidFill>
                  <a:schemeClr val="tx1"/>
                </a:solidFill>
                <a:latin typeface="Arial" panose="020B0604020202020204" pitchFamily="34" charset="0"/>
                <a:ea typeface="宋体" panose="02010600030101010101" pitchFamily="2" charset="-122"/>
              </a:defRPr>
            </a:lvl8pPr>
            <a:lvl9pPr marL="3886200" indent="-228600" defTabSz="882650" eaLnBrk="0" fontAlgn="base" hangingPunct="0">
              <a:spcBef>
                <a:spcPct val="30000"/>
              </a:spcBef>
              <a:spcAft>
                <a:spcPct val="0"/>
              </a:spcAft>
              <a:defRPr sz="900">
                <a:solidFill>
                  <a:schemeClr val="tx1"/>
                </a:solidFill>
                <a:latin typeface="Arial" panose="020B0604020202020204" pitchFamily="34" charset="0"/>
                <a:ea typeface="宋体" panose="02010600030101010101" pitchFamily="2" charset="-122"/>
              </a:defRPr>
            </a:lvl9pPr>
          </a:lstStyle>
          <a:p>
            <a:pPr>
              <a:spcBef>
                <a:spcPct val="0"/>
              </a:spcBef>
              <a:buFontTx/>
              <a:buNone/>
            </a:pPr>
            <a:fld id="{1AB15BA1-7A63-40EE-9FDB-DF571F6DE7F3}" type="slidenum">
              <a:rPr lang="zh-CN" altLang="en-US" sz="1200"/>
            </a:fld>
            <a:endParaRPr lang="zh-CN" altLang="en-US" sz="120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C203F7A-3154-4430-B0DC-206C88176C3E}" type="slidenum">
              <a:rPr lang="zh-CN" altLang="en-US" smtClean="0"/>
            </a:fld>
            <a:endParaRPr lang="zh-CN"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C203F7A-3154-4430-B0DC-206C88176C3E}" type="slidenum">
              <a:rPr lang="zh-CN" altLang="en-US" smtClean="0"/>
            </a:fld>
            <a:endParaRPr lang="zh-CN"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BC203F7A-3154-4430-B0DC-206C88176C3E}" type="slidenum">
              <a:rPr lang="zh-CN" altLang="en-US" smtClean="0"/>
            </a:fld>
            <a:endParaRPr lang="zh-CN"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幻灯片图像占位符 1"/>
          <p:cNvSpPr>
            <a:spLocks noGrp="1" noRot="1" noChangeAspect="1" noChangeArrowheads="1" noTextEdit="1"/>
          </p:cNvSpPr>
          <p:nvPr>
            <p:ph type="sldImg" idx="4294967295"/>
          </p:nvPr>
        </p:nvSpPr>
        <p:spPr>
          <a:xfrm>
            <a:off x="403225" y="1241425"/>
            <a:ext cx="5954713" cy="3351213"/>
          </a:xfrm>
        </p:spPr>
      </p:sp>
      <p:sp>
        <p:nvSpPr>
          <p:cNvPr id="19459" name="备注占位符 2"/>
          <p:cNvSpPr>
            <a:spLocks noGrp="1" noChangeArrowheads="1"/>
          </p:cNvSpPr>
          <p:nvPr>
            <p:ph type="body" idx="4294967295"/>
          </p:nvPr>
        </p:nvSpPr>
        <p:spPr/>
        <p:txBody>
          <a:bodyPr lIns="91440" tIns="45720" rIns="91440" bIns="45720"/>
          <a:lstStyle/>
          <a:p>
            <a:endParaRPr lang="zh-CN" altLang="en-US" smtClean="0"/>
          </a:p>
        </p:txBody>
      </p:sp>
      <p:sp>
        <p:nvSpPr>
          <p:cNvPr id="19460" name="灯片编号占位符 3"/>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spcBef>
                <a:spcPct val="30000"/>
              </a:spcBef>
              <a:defRPr sz="900">
                <a:solidFill>
                  <a:schemeClr val="tx1"/>
                </a:solidFill>
                <a:latin typeface="Arial" panose="020B0604020202020204" pitchFamily="34" charset="0"/>
                <a:ea typeface="宋体" panose="02010600030101010101" pitchFamily="2" charset="-122"/>
              </a:defRPr>
            </a:lvl1pPr>
            <a:lvl2pPr marL="742950" indent="-285750" defTabSz="882650">
              <a:spcBef>
                <a:spcPct val="30000"/>
              </a:spcBef>
              <a:defRPr sz="900">
                <a:solidFill>
                  <a:schemeClr val="tx1"/>
                </a:solidFill>
                <a:latin typeface="Arial" panose="020B0604020202020204" pitchFamily="34" charset="0"/>
                <a:ea typeface="宋体" panose="02010600030101010101" pitchFamily="2" charset="-122"/>
              </a:defRPr>
            </a:lvl2pPr>
            <a:lvl3pPr marL="1143000" indent="-228600" defTabSz="882650">
              <a:spcBef>
                <a:spcPct val="30000"/>
              </a:spcBef>
              <a:defRPr sz="900">
                <a:solidFill>
                  <a:schemeClr val="tx1"/>
                </a:solidFill>
                <a:latin typeface="Arial" panose="020B0604020202020204" pitchFamily="34" charset="0"/>
                <a:ea typeface="宋体" panose="02010600030101010101" pitchFamily="2" charset="-122"/>
              </a:defRPr>
            </a:lvl3pPr>
            <a:lvl4pPr marL="1600200" indent="-228600" defTabSz="882650">
              <a:spcBef>
                <a:spcPct val="30000"/>
              </a:spcBef>
              <a:defRPr sz="900">
                <a:solidFill>
                  <a:schemeClr val="tx1"/>
                </a:solidFill>
                <a:latin typeface="Arial" panose="020B0604020202020204" pitchFamily="34" charset="0"/>
                <a:ea typeface="宋体" panose="02010600030101010101" pitchFamily="2" charset="-122"/>
              </a:defRPr>
            </a:lvl4pPr>
            <a:lvl5pPr marL="2057400" indent="-228600" defTabSz="882650">
              <a:spcBef>
                <a:spcPct val="30000"/>
              </a:spcBef>
              <a:defRPr sz="900">
                <a:solidFill>
                  <a:schemeClr val="tx1"/>
                </a:solidFill>
                <a:latin typeface="Arial" panose="020B0604020202020204" pitchFamily="34" charset="0"/>
                <a:ea typeface="宋体" panose="02010600030101010101" pitchFamily="2" charset="-122"/>
              </a:defRPr>
            </a:lvl5pPr>
            <a:lvl6pPr marL="2514600" indent="-228600" defTabSz="882650" eaLnBrk="0" fontAlgn="base" hangingPunct="0">
              <a:spcBef>
                <a:spcPct val="30000"/>
              </a:spcBef>
              <a:spcAft>
                <a:spcPct val="0"/>
              </a:spcAft>
              <a:defRPr sz="900">
                <a:solidFill>
                  <a:schemeClr val="tx1"/>
                </a:solidFill>
                <a:latin typeface="Arial" panose="020B0604020202020204" pitchFamily="34" charset="0"/>
                <a:ea typeface="宋体" panose="02010600030101010101" pitchFamily="2" charset="-122"/>
              </a:defRPr>
            </a:lvl6pPr>
            <a:lvl7pPr marL="2971800" indent="-228600" defTabSz="882650" eaLnBrk="0" fontAlgn="base" hangingPunct="0">
              <a:spcBef>
                <a:spcPct val="30000"/>
              </a:spcBef>
              <a:spcAft>
                <a:spcPct val="0"/>
              </a:spcAft>
              <a:defRPr sz="900">
                <a:solidFill>
                  <a:schemeClr val="tx1"/>
                </a:solidFill>
                <a:latin typeface="Arial" panose="020B0604020202020204" pitchFamily="34" charset="0"/>
                <a:ea typeface="宋体" panose="02010600030101010101" pitchFamily="2" charset="-122"/>
              </a:defRPr>
            </a:lvl7pPr>
            <a:lvl8pPr marL="3429000" indent="-228600" defTabSz="882650" eaLnBrk="0" fontAlgn="base" hangingPunct="0">
              <a:spcBef>
                <a:spcPct val="30000"/>
              </a:spcBef>
              <a:spcAft>
                <a:spcPct val="0"/>
              </a:spcAft>
              <a:defRPr sz="900">
                <a:solidFill>
                  <a:schemeClr val="tx1"/>
                </a:solidFill>
                <a:latin typeface="Arial" panose="020B0604020202020204" pitchFamily="34" charset="0"/>
                <a:ea typeface="宋体" panose="02010600030101010101" pitchFamily="2" charset="-122"/>
              </a:defRPr>
            </a:lvl8pPr>
            <a:lvl9pPr marL="3886200" indent="-228600" defTabSz="882650" eaLnBrk="0" fontAlgn="base" hangingPunct="0">
              <a:spcBef>
                <a:spcPct val="30000"/>
              </a:spcBef>
              <a:spcAft>
                <a:spcPct val="0"/>
              </a:spcAft>
              <a:defRPr sz="900">
                <a:solidFill>
                  <a:schemeClr val="tx1"/>
                </a:solidFill>
                <a:latin typeface="Arial" panose="020B0604020202020204" pitchFamily="34" charset="0"/>
                <a:ea typeface="宋体" panose="02010600030101010101" pitchFamily="2" charset="-122"/>
              </a:defRPr>
            </a:lvl9pPr>
          </a:lstStyle>
          <a:p>
            <a:pPr>
              <a:spcBef>
                <a:spcPct val="0"/>
              </a:spcBef>
              <a:buFontTx/>
              <a:buNone/>
            </a:pPr>
            <a:fld id="{1AB15BA1-7A63-40EE-9FDB-DF571F6DE7F3}" type="slidenum">
              <a:rPr lang="zh-CN" altLang="en-US" sz="1200"/>
            </a:fld>
            <a:endParaRPr lang="zh-CN" altLang="en-US" sz="120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幻灯片图像占位符 1"/>
          <p:cNvSpPr>
            <a:spLocks noGrp="1" noRot="1" noChangeAspect="1" noChangeArrowheads="1" noTextEdit="1"/>
          </p:cNvSpPr>
          <p:nvPr>
            <p:ph type="sldImg" idx="4294967295"/>
          </p:nvPr>
        </p:nvSpPr>
        <p:spPr>
          <a:xfrm>
            <a:off x="403225" y="1241425"/>
            <a:ext cx="5954713" cy="3351213"/>
          </a:xfrm>
        </p:spPr>
      </p:sp>
      <p:sp>
        <p:nvSpPr>
          <p:cNvPr id="19459" name="备注占位符 2"/>
          <p:cNvSpPr>
            <a:spLocks noGrp="1" noChangeArrowheads="1"/>
          </p:cNvSpPr>
          <p:nvPr>
            <p:ph type="body" idx="4294967295"/>
          </p:nvPr>
        </p:nvSpPr>
        <p:spPr/>
        <p:txBody>
          <a:bodyPr lIns="91440" tIns="45720" rIns="91440" bIns="45720"/>
          <a:lstStyle/>
          <a:p>
            <a:endParaRPr lang="zh-CN" altLang="en-US" smtClean="0"/>
          </a:p>
        </p:txBody>
      </p:sp>
      <p:sp>
        <p:nvSpPr>
          <p:cNvPr id="19460" name="灯片编号占位符 3"/>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spcBef>
                <a:spcPct val="30000"/>
              </a:spcBef>
              <a:defRPr sz="900">
                <a:solidFill>
                  <a:schemeClr val="tx1"/>
                </a:solidFill>
                <a:latin typeface="Arial" panose="020B0604020202020204" pitchFamily="34" charset="0"/>
                <a:ea typeface="宋体" panose="02010600030101010101" pitchFamily="2" charset="-122"/>
              </a:defRPr>
            </a:lvl1pPr>
            <a:lvl2pPr marL="742950" indent="-285750" defTabSz="882650">
              <a:spcBef>
                <a:spcPct val="30000"/>
              </a:spcBef>
              <a:defRPr sz="900">
                <a:solidFill>
                  <a:schemeClr val="tx1"/>
                </a:solidFill>
                <a:latin typeface="Arial" panose="020B0604020202020204" pitchFamily="34" charset="0"/>
                <a:ea typeface="宋体" panose="02010600030101010101" pitchFamily="2" charset="-122"/>
              </a:defRPr>
            </a:lvl2pPr>
            <a:lvl3pPr marL="1143000" indent="-228600" defTabSz="882650">
              <a:spcBef>
                <a:spcPct val="30000"/>
              </a:spcBef>
              <a:defRPr sz="900">
                <a:solidFill>
                  <a:schemeClr val="tx1"/>
                </a:solidFill>
                <a:latin typeface="Arial" panose="020B0604020202020204" pitchFamily="34" charset="0"/>
                <a:ea typeface="宋体" panose="02010600030101010101" pitchFamily="2" charset="-122"/>
              </a:defRPr>
            </a:lvl3pPr>
            <a:lvl4pPr marL="1600200" indent="-228600" defTabSz="882650">
              <a:spcBef>
                <a:spcPct val="30000"/>
              </a:spcBef>
              <a:defRPr sz="900">
                <a:solidFill>
                  <a:schemeClr val="tx1"/>
                </a:solidFill>
                <a:latin typeface="Arial" panose="020B0604020202020204" pitchFamily="34" charset="0"/>
                <a:ea typeface="宋体" panose="02010600030101010101" pitchFamily="2" charset="-122"/>
              </a:defRPr>
            </a:lvl4pPr>
            <a:lvl5pPr marL="2057400" indent="-228600" defTabSz="882650">
              <a:spcBef>
                <a:spcPct val="30000"/>
              </a:spcBef>
              <a:defRPr sz="900">
                <a:solidFill>
                  <a:schemeClr val="tx1"/>
                </a:solidFill>
                <a:latin typeface="Arial" panose="020B0604020202020204" pitchFamily="34" charset="0"/>
                <a:ea typeface="宋体" panose="02010600030101010101" pitchFamily="2" charset="-122"/>
              </a:defRPr>
            </a:lvl5pPr>
            <a:lvl6pPr marL="2514600" indent="-228600" defTabSz="882650" eaLnBrk="0" fontAlgn="base" hangingPunct="0">
              <a:spcBef>
                <a:spcPct val="30000"/>
              </a:spcBef>
              <a:spcAft>
                <a:spcPct val="0"/>
              </a:spcAft>
              <a:defRPr sz="900">
                <a:solidFill>
                  <a:schemeClr val="tx1"/>
                </a:solidFill>
                <a:latin typeface="Arial" panose="020B0604020202020204" pitchFamily="34" charset="0"/>
                <a:ea typeface="宋体" panose="02010600030101010101" pitchFamily="2" charset="-122"/>
              </a:defRPr>
            </a:lvl6pPr>
            <a:lvl7pPr marL="2971800" indent="-228600" defTabSz="882650" eaLnBrk="0" fontAlgn="base" hangingPunct="0">
              <a:spcBef>
                <a:spcPct val="30000"/>
              </a:spcBef>
              <a:spcAft>
                <a:spcPct val="0"/>
              </a:spcAft>
              <a:defRPr sz="900">
                <a:solidFill>
                  <a:schemeClr val="tx1"/>
                </a:solidFill>
                <a:latin typeface="Arial" panose="020B0604020202020204" pitchFamily="34" charset="0"/>
                <a:ea typeface="宋体" panose="02010600030101010101" pitchFamily="2" charset="-122"/>
              </a:defRPr>
            </a:lvl7pPr>
            <a:lvl8pPr marL="3429000" indent="-228600" defTabSz="882650" eaLnBrk="0" fontAlgn="base" hangingPunct="0">
              <a:spcBef>
                <a:spcPct val="30000"/>
              </a:spcBef>
              <a:spcAft>
                <a:spcPct val="0"/>
              </a:spcAft>
              <a:defRPr sz="900">
                <a:solidFill>
                  <a:schemeClr val="tx1"/>
                </a:solidFill>
                <a:latin typeface="Arial" panose="020B0604020202020204" pitchFamily="34" charset="0"/>
                <a:ea typeface="宋体" panose="02010600030101010101" pitchFamily="2" charset="-122"/>
              </a:defRPr>
            </a:lvl8pPr>
            <a:lvl9pPr marL="3886200" indent="-228600" defTabSz="882650" eaLnBrk="0" fontAlgn="base" hangingPunct="0">
              <a:spcBef>
                <a:spcPct val="30000"/>
              </a:spcBef>
              <a:spcAft>
                <a:spcPct val="0"/>
              </a:spcAft>
              <a:defRPr sz="900">
                <a:solidFill>
                  <a:schemeClr val="tx1"/>
                </a:solidFill>
                <a:latin typeface="Arial" panose="020B0604020202020204" pitchFamily="34" charset="0"/>
                <a:ea typeface="宋体" panose="02010600030101010101" pitchFamily="2" charset="-122"/>
              </a:defRPr>
            </a:lvl9pPr>
          </a:lstStyle>
          <a:p>
            <a:pPr>
              <a:spcBef>
                <a:spcPct val="0"/>
              </a:spcBef>
              <a:buFontTx/>
              <a:buNone/>
            </a:pPr>
            <a:fld id="{1AB15BA1-7A63-40EE-9FDB-DF571F6DE7F3}" type="slidenum">
              <a:rPr lang="zh-CN" altLang="en-US" sz="1200"/>
            </a:fld>
            <a:endParaRPr lang="zh-CN" altLang="en-US" sz="120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BC203F7A-3154-4430-B0DC-206C88176C3E}" type="slidenum">
              <a:rPr lang="zh-CN" altLang="en-US" smtClean="0"/>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BC203F7A-3154-4430-B0DC-206C88176C3E}" type="slidenum">
              <a:rPr lang="zh-CN" altLang="en-US" smtClean="0"/>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幻灯片图像占位符 1"/>
          <p:cNvSpPr>
            <a:spLocks noGrp="1" noRot="1" noChangeAspect="1" noChangeArrowheads="1" noTextEdit="1"/>
          </p:cNvSpPr>
          <p:nvPr>
            <p:ph type="sldImg" idx="4294967295"/>
          </p:nvPr>
        </p:nvSpPr>
        <p:spPr>
          <a:xfrm>
            <a:off x="403225" y="1241425"/>
            <a:ext cx="5954713" cy="3351213"/>
          </a:xfrm>
        </p:spPr>
      </p:sp>
      <p:sp>
        <p:nvSpPr>
          <p:cNvPr id="19459" name="备注占位符 2"/>
          <p:cNvSpPr>
            <a:spLocks noGrp="1" noChangeArrowheads="1"/>
          </p:cNvSpPr>
          <p:nvPr>
            <p:ph type="body" idx="4294967295"/>
          </p:nvPr>
        </p:nvSpPr>
        <p:spPr/>
        <p:txBody>
          <a:bodyPr lIns="91440" tIns="45720" rIns="91440" bIns="45720"/>
          <a:lstStyle/>
          <a:p>
            <a:endParaRPr lang="zh-CN" altLang="en-US" smtClean="0"/>
          </a:p>
        </p:txBody>
      </p:sp>
      <p:sp>
        <p:nvSpPr>
          <p:cNvPr id="19460" name="灯片编号占位符 3"/>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spcBef>
                <a:spcPct val="30000"/>
              </a:spcBef>
              <a:defRPr sz="900">
                <a:solidFill>
                  <a:schemeClr val="tx1"/>
                </a:solidFill>
                <a:latin typeface="Arial" panose="020B0604020202020204" pitchFamily="34" charset="0"/>
                <a:ea typeface="宋体" panose="02010600030101010101" pitchFamily="2" charset="-122"/>
              </a:defRPr>
            </a:lvl1pPr>
            <a:lvl2pPr marL="742950" indent="-285750" defTabSz="882650">
              <a:spcBef>
                <a:spcPct val="30000"/>
              </a:spcBef>
              <a:defRPr sz="900">
                <a:solidFill>
                  <a:schemeClr val="tx1"/>
                </a:solidFill>
                <a:latin typeface="Arial" panose="020B0604020202020204" pitchFamily="34" charset="0"/>
                <a:ea typeface="宋体" panose="02010600030101010101" pitchFamily="2" charset="-122"/>
              </a:defRPr>
            </a:lvl2pPr>
            <a:lvl3pPr marL="1143000" indent="-228600" defTabSz="882650">
              <a:spcBef>
                <a:spcPct val="30000"/>
              </a:spcBef>
              <a:defRPr sz="900">
                <a:solidFill>
                  <a:schemeClr val="tx1"/>
                </a:solidFill>
                <a:latin typeface="Arial" panose="020B0604020202020204" pitchFamily="34" charset="0"/>
                <a:ea typeface="宋体" panose="02010600030101010101" pitchFamily="2" charset="-122"/>
              </a:defRPr>
            </a:lvl3pPr>
            <a:lvl4pPr marL="1600200" indent="-228600" defTabSz="882650">
              <a:spcBef>
                <a:spcPct val="30000"/>
              </a:spcBef>
              <a:defRPr sz="900">
                <a:solidFill>
                  <a:schemeClr val="tx1"/>
                </a:solidFill>
                <a:latin typeface="Arial" panose="020B0604020202020204" pitchFamily="34" charset="0"/>
                <a:ea typeface="宋体" panose="02010600030101010101" pitchFamily="2" charset="-122"/>
              </a:defRPr>
            </a:lvl4pPr>
            <a:lvl5pPr marL="2057400" indent="-228600" defTabSz="882650">
              <a:spcBef>
                <a:spcPct val="30000"/>
              </a:spcBef>
              <a:defRPr sz="900">
                <a:solidFill>
                  <a:schemeClr val="tx1"/>
                </a:solidFill>
                <a:latin typeface="Arial" panose="020B0604020202020204" pitchFamily="34" charset="0"/>
                <a:ea typeface="宋体" panose="02010600030101010101" pitchFamily="2" charset="-122"/>
              </a:defRPr>
            </a:lvl5pPr>
            <a:lvl6pPr marL="2514600" indent="-228600" defTabSz="882650" eaLnBrk="0" fontAlgn="base" hangingPunct="0">
              <a:spcBef>
                <a:spcPct val="30000"/>
              </a:spcBef>
              <a:spcAft>
                <a:spcPct val="0"/>
              </a:spcAft>
              <a:defRPr sz="900">
                <a:solidFill>
                  <a:schemeClr val="tx1"/>
                </a:solidFill>
                <a:latin typeface="Arial" panose="020B0604020202020204" pitchFamily="34" charset="0"/>
                <a:ea typeface="宋体" panose="02010600030101010101" pitchFamily="2" charset="-122"/>
              </a:defRPr>
            </a:lvl6pPr>
            <a:lvl7pPr marL="2971800" indent="-228600" defTabSz="882650" eaLnBrk="0" fontAlgn="base" hangingPunct="0">
              <a:spcBef>
                <a:spcPct val="30000"/>
              </a:spcBef>
              <a:spcAft>
                <a:spcPct val="0"/>
              </a:spcAft>
              <a:defRPr sz="900">
                <a:solidFill>
                  <a:schemeClr val="tx1"/>
                </a:solidFill>
                <a:latin typeface="Arial" panose="020B0604020202020204" pitchFamily="34" charset="0"/>
                <a:ea typeface="宋体" panose="02010600030101010101" pitchFamily="2" charset="-122"/>
              </a:defRPr>
            </a:lvl7pPr>
            <a:lvl8pPr marL="3429000" indent="-228600" defTabSz="882650" eaLnBrk="0" fontAlgn="base" hangingPunct="0">
              <a:spcBef>
                <a:spcPct val="30000"/>
              </a:spcBef>
              <a:spcAft>
                <a:spcPct val="0"/>
              </a:spcAft>
              <a:defRPr sz="900">
                <a:solidFill>
                  <a:schemeClr val="tx1"/>
                </a:solidFill>
                <a:latin typeface="Arial" panose="020B0604020202020204" pitchFamily="34" charset="0"/>
                <a:ea typeface="宋体" panose="02010600030101010101" pitchFamily="2" charset="-122"/>
              </a:defRPr>
            </a:lvl8pPr>
            <a:lvl9pPr marL="3886200" indent="-228600" defTabSz="882650" eaLnBrk="0" fontAlgn="base" hangingPunct="0">
              <a:spcBef>
                <a:spcPct val="30000"/>
              </a:spcBef>
              <a:spcAft>
                <a:spcPct val="0"/>
              </a:spcAft>
              <a:defRPr sz="900">
                <a:solidFill>
                  <a:schemeClr val="tx1"/>
                </a:solidFill>
                <a:latin typeface="Arial" panose="020B0604020202020204" pitchFamily="34" charset="0"/>
                <a:ea typeface="宋体" panose="02010600030101010101" pitchFamily="2" charset="-122"/>
              </a:defRPr>
            </a:lvl9pPr>
          </a:lstStyle>
          <a:p>
            <a:pPr>
              <a:spcBef>
                <a:spcPct val="0"/>
              </a:spcBef>
              <a:buFontTx/>
              <a:buNone/>
            </a:pPr>
            <a:fld id="{1AB15BA1-7A63-40EE-9FDB-DF571F6DE7F3}" type="slidenum">
              <a:rPr lang="zh-CN" altLang="en-US" sz="1200"/>
            </a:fld>
            <a:endParaRPr lang="zh-CN" altLang="en-US" sz="120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BC203F7A-3154-4430-B0DC-206C88176C3E}" type="slidenum">
              <a:rPr lang="zh-CN" altLang="en-US" smtClean="0"/>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BC203F7A-3154-4430-B0DC-206C88176C3E}" type="slidenum">
              <a:rPr lang="zh-CN" altLang="en-US" smtClean="0"/>
            </a:fld>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BC203F7A-3154-4430-B0DC-206C88176C3E}" type="slidenum">
              <a:rPr lang="zh-CN" altLang="en-US" smtClean="0"/>
            </a:fld>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幻灯片图像占位符 1"/>
          <p:cNvSpPr>
            <a:spLocks noGrp="1" noRot="1" noChangeAspect="1" noChangeArrowheads="1" noTextEdit="1"/>
          </p:cNvSpPr>
          <p:nvPr>
            <p:ph type="sldImg" idx="4294967295"/>
          </p:nvPr>
        </p:nvSpPr>
        <p:spPr>
          <a:xfrm>
            <a:off x="403225" y="1241425"/>
            <a:ext cx="5954713" cy="3351213"/>
          </a:xfrm>
        </p:spPr>
      </p:sp>
      <p:sp>
        <p:nvSpPr>
          <p:cNvPr id="19459" name="备注占位符 2"/>
          <p:cNvSpPr>
            <a:spLocks noGrp="1" noChangeArrowheads="1"/>
          </p:cNvSpPr>
          <p:nvPr>
            <p:ph type="body" idx="4294967295"/>
          </p:nvPr>
        </p:nvSpPr>
        <p:spPr/>
        <p:txBody>
          <a:bodyPr lIns="91440" tIns="45720" rIns="91440" bIns="45720"/>
          <a:lstStyle/>
          <a:p>
            <a:endParaRPr lang="zh-CN" altLang="en-US" smtClean="0"/>
          </a:p>
        </p:txBody>
      </p:sp>
      <p:sp>
        <p:nvSpPr>
          <p:cNvPr id="19460" name="灯片编号占位符 3"/>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spcBef>
                <a:spcPct val="30000"/>
              </a:spcBef>
              <a:defRPr sz="900">
                <a:solidFill>
                  <a:schemeClr val="tx1"/>
                </a:solidFill>
                <a:latin typeface="Arial" panose="020B0604020202020204" pitchFamily="34" charset="0"/>
                <a:ea typeface="宋体" panose="02010600030101010101" pitchFamily="2" charset="-122"/>
              </a:defRPr>
            </a:lvl1pPr>
            <a:lvl2pPr marL="742950" indent="-285750" defTabSz="882650">
              <a:spcBef>
                <a:spcPct val="30000"/>
              </a:spcBef>
              <a:defRPr sz="900">
                <a:solidFill>
                  <a:schemeClr val="tx1"/>
                </a:solidFill>
                <a:latin typeface="Arial" panose="020B0604020202020204" pitchFamily="34" charset="0"/>
                <a:ea typeface="宋体" panose="02010600030101010101" pitchFamily="2" charset="-122"/>
              </a:defRPr>
            </a:lvl2pPr>
            <a:lvl3pPr marL="1143000" indent="-228600" defTabSz="882650">
              <a:spcBef>
                <a:spcPct val="30000"/>
              </a:spcBef>
              <a:defRPr sz="900">
                <a:solidFill>
                  <a:schemeClr val="tx1"/>
                </a:solidFill>
                <a:latin typeface="Arial" panose="020B0604020202020204" pitchFamily="34" charset="0"/>
                <a:ea typeface="宋体" panose="02010600030101010101" pitchFamily="2" charset="-122"/>
              </a:defRPr>
            </a:lvl3pPr>
            <a:lvl4pPr marL="1600200" indent="-228600" defTabSz="882650">
              <a:spcBef>
                <a:spcPct val="30000"/>
              </a:spcBef>
              <a:defRPr sz="900">
                <a:solidFill>
                  <a:schemeClr val="tx1"/>
                </a:solidFill>
                <a:latin typeface="Arial" panose="020B0604020202020204" pitchFamily="34" charset="0"/>
                <a:ea typeface="宋体" panose="02010600030101010101" pitchFamily="2" charset="-122"/>
              </a:defRPr>
            </a:lvl4pPr>
            <a:lvl5pPr marL="2057400" indent="-228600" defTabSz="882650">
              <a:spcBef>
                <a:spcPct val="30000"/>
              </a:spcBef>
              <a:defRPr sz="900">
                <a:solidFill>
                  <a:schemeClr val="tx1"/>
                </a:solidFill>
                <a:latin typeface="Arial" panose="020B0604020202020204" pitchFamily="34" charset="0"/>
                <a:ea typeface="宋体" panose="02010600030101010101" pitchFamily="2" charset="-122"/>
              </a:defRPr>
            </a:lvl5pPr>
            <a:lvl6pPr marL="2514600" indent="-228600" defTabSz="882650" eaLnBrk="0" fontAlgn="base" hangingPunct="0">
              <a:spcBef>
                <a:spcPct val="30000"/>
              </a:spcBef>
              <a:spcAft>
                <a:spcPct val="0"/>
              </a:spcAft>
              <a:defRPr sz="900">
                <a:solidFill>
                  <a:schemeClr val="tx1"/>
                </a:solidFill>
                <a:latin typeface="Arial" panose="020B0604020202020204" pitchFamily="34" charset="0"/>
                <a:ea typeface="宋体" panose="02010600030101010101" pitchFamily="2" charset="-122"/>
              </a:defRPr>
            </a:lvl6pPr>
            <a:lvl7pPr marL="2971800" indent="-228600" defTabSz="882650" eaLnBrk="0" fontAlgn="base" hangingPunct="0">
              <a:spcBef>
                <a:spcPct val="30000"/>
              </a:spcBef>
              <a:spcAft>
                <a:spcPct val="0"/>
              </a:spcAft>
              <a:defRPr sz="900">
                <a:solidFill>
                  <a:schemeClr val="tx1"/>
                </a:solidFill>
                <a:latin typeface="Arial" panose="020B0604020202020204" pitchFamily="34" charset="0"/>
                <a:ea typeface="宋体" panose="02010600030101010101" pitchFamily="2" charset="-122"/>
              </a:defRPr>
            </a:lvl7pPr>
            <a:lvl8pPr marL="3429000" indent="-228600" defTabSz="882650" eaLnBrk="0" fontAlgn="base" hangingPunct="0">
              <a:spcBef>
                <a:spcPct val="30000"/>
              </a:spcBef>
              <a:spcAft>
                <a:spcPct val="0"/>
              </a:spcAft>
              <a:defRPr sz="900">
                <a:solidFill>
                  <a:schemeClr val="tx1"/>
                </a:solidFill>
                <a:latin typeface="Arial" panose="020B0604020202020204" pitchFamily="34" charset="0"/>
                <a:ea typeface="宋体" panose="02010600030101010101" pitchFamily="2" charset="-122"/>
              </a:defRPr>
            </a:lvl8pPr>
            <a:lvl9pPr marL="3886200" indent="-228600" defTabSz="882650" eaLnBrk="0" fontAlgn="base" hangingPunct="0">
              <a:spcBef>
                <a:spcPct val="30000"/>
              </a:spcBef>
              <a:spcAft>
                <a:spcPct val="0"/>
              </a:spcAft>
              <a:defRPr sz="900">
                <a:solidFill>
                  <a:schemeClr val="tx1"/>
                </a:solidFill>
                <a:latin typeface="Arial" panose="020B0604020202020204" pitchFamily="34" charset="0"/>
                <a:ea typeface="宋体" panose="02010600030101010101" pitchFamily="2" charset="-122"/>
              </a:defRPr>
            </a:lvl9pPr>
          </a:lstStyle>
          <a:p>
            <a:pPr>
              <a:spcBef>
                <a:spcPct val="0"/>
              </a:spcBef>
              <a:buFontTx/>
              <a:buNone/>
            </a:pPr>
            <a:fld id="{1AB15BA1-7A63-40EE-9FDB-DF571F6DE7F3}" type="slidenum">
              <a:rPr lang="zh-CN" altLang="en-US" sz="1200"/>
            </a:fld>
            <a:endParaRPr lang="zh-CN" altLang="en-US" sz="120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4" Type="http://schemas.openxmlformats.org/officeDocument/2006/relationships/image" Target="../media/image3.png"/><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4" Type="http://schemas.openxmlformats.org/officeDocument/2006/relationships/image" Target="../media/image3.png"/><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4" Type="http://schemas.openxmlformats.org/officeDocument/2006/relationships/image" Target="../media/image3.png"/><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pPr>
              <a:defRPr/>
            </a:pPr>
            <a:endParaRPr lang="en-US" altLang="zh-CN"/>
          </a:p>
        </p:txBody>
      </p:sp>
      <p:sp>
        <p:nvSpPr>
          <p:cNvPr id="5" name="Footer Placeholder 4"/>
          <p:cNvSpPr>
            <a:spLocks noGrp="1"/>
          </p:cNvSpPr>
          <p:nvPr>
            <p:ph type="ftr" sz="quarter" idx="11"/>
          </p:nvPr>
        </p:nvSpPr>
        <p:spPr/>
        <p:txBody>
          <a:bodyPr/>
          <a:lstStyle/>
          <a:p>
            <a:pPr>
              <a:defRPr/>
            </a:pPr>
            <a:endParaRPr lang="en-US" altLang="zh-CN"/>
          </a:p>
        </p:txBody>
      </p:sp>
      <p:sp>
        <p:nvSpPr>
          <p:cNvPr id="6" name="Slide Number Placeholder 5"/>
          <p:cNvSpPr>
            <a:spLocks noGrp="1"/>
          </p:cNvSpPr>
          <p:nvPr>
            <p:ph type="sldNum" sz="quarter" idx="12"/>
          </p:nvPr>
        </p:nvSpPr>
        <p:spPr/>
        <p:txBody>
          <a:bodyPr/>
          <a:lstStyle/>
          <a:p>
            <a:pPr>
              <a:defRPr/>
            </a:pPr>
            <a:fld id="{38677066-40BB-41F5-8FB0-663705FA3E09}" type="slidenum">
              <a:rPr lang="zh-CN" altLang="en-US" smtClean="0"/>
            </a:fld>
            <a:endParaRPr lang="en-US" altLang="zh-CN"/>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dirty="0"/>
          </a:p>
        </p:txBody>
      </p:sp>
      <p:sp>
        <p:nvSpPr>
          <p:cNvPr id="4" name="Date Placeholder 3"/>
          <p:cNvSpPr>
            <a:spLocks noGrp="1"/>
          </p:cNvSpPr>
          <p:nvPr>
            <p:ph type="dt" sz="half" idx="10"/>
          </p:nvPr>
        </p:nvSpPr>
        <p:spPr/>
        <p:txBody>
          <a:bodyPr/>
          <a:lstStyle/>
          <a:p>
            <a:pPr>
              <a:defRPr/>
            </a:pPr>
            <a:endParaRPr lang="en-US" altLang="zh-CN"/>
          </a:p>
        </p:txBody>
      </p:sp>
      <p:sp>
        <p:nvSpPr>
          <p:cNvPr id="5" name="Footer Placeholder 4"/>
          <p:cNvSpPr>
            <a:spLocks noGrp="1"/>
          </p:cNvSpPr>
          <p:nvPr>
            <p:ph type="ftr" sz="quarter" idx="11"/>
          </p:nvPr>
        </p:nvSpPr>
        <p:spPr/>
        <p:txBody>
          <a:bodyPr/>
          <a:lstStyle/>
          <a:p>
            <a:pPr>
              <a:defRPr/>
            </a:pPr>
            <a:endParaRPr lang="en-US" altLang="zh-CN"/>
          </a:p>
        </p:txBody>
      </p:sp>
      <p:sp>
        <p:nvSpPr>
          <p:cNvPr id="6" name="Slide Number Placeholder 5"/>
          <p:cNvSpPr>
            <a:spLocks noGrp="1"/>
          </p:cNvSpPr>
          <p:nvPr>
            <p:ph type="sldNum" sz="quarter" idx="12"/>
          </p:nvPr>
        </p:nvSpPr>
        <p:spPr/>
        <p:txBody>
          <a:bodyPr/>
          <a:lstStyle/>
          <a:p>
            <a:pPr>
              <a:defRPr/>
            </a:pPr>
            <a:fld id="{E1C00C37-11AC-4871-B333-AEC2CF8298D9}" type="slidenum">
              <a:rPr lang="zh-CN" altLang="en-US" smtClean="0"/>
            </a:fld>
            <a:endParaRPr lang="en-US" altLang="zh-CN"/>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dirty="0"/>
          </a:p>
        </p:txBody>
      </p:sp>
      <p:sp>
        <p:nvSpPr>
          <p:cNvPr id="4" name="Date Placeholder 3"/>
          <p:cNvSpPr>
            <a:spLocks noGrp="1"/>
          </p:cNvSpPr>
          <p:nvPr>
            <p:ph type="dt" sz="half" idx="10"/>
          </p:nvPr>
        </p:nvSpPr>
        <p:spPr/>
        <p:txBody>
          <a:bodyPr/>
          <a:lstStyle/>
          <a:p>
            <a:pPr>
              <a:defRPr/>
            </a:pPr>
            <a:endParaRPr lang="en-US" altLang="zh-CN"/>
          </a:p>
        </p:txBody>
      </p:sp>
      <p:sp>
        <p:nvSpPr>
          <p:cNvPr id="5" name="Footer Placeholder 4"/>
          <p:cNvSpPr>
            <a:spLocks noGrp="1"/>
          </p:cNvSpPr>
          <p:nvPr>
            <p:ph type="ftr" sz="quarter" idx="11"/>
          </p:nvPr>
        </p:nvSpPr>
        <p:spPr/>
        <p:txBody>
          <a:bodyPr/>
          <a:lstStyle/>
          <a:p>
            <a:pPr>
              <a:defRPr/>
            </a:pPr>
            <a:endParaRPr lang="en-US" altLang="zh-CN"/>
          </a:p>
        </p:txBody>
      </p:sp>
      <p:sp>
        <p:nvSpPr>
          <p:cNvPr id="6" name="Slide Number Placeholder 5"/>
          <p:cNvSpPr>
            <a:spLocks noGrp="1"/>
          </p:cNvSpPr>
          <p:nvPr>
            <p:ph type="sldNum" sz="quarter" idx="12"/>
          </p:nvPr>
        </p:nvSpPr>
        <p:spPr/>
        <p:txBody>
          <a:bodyPr/>
          <a:lstStyle/>
          <a:p>
            <a:pPr>
              <a:defRPr/>
            </a:pPr>
            <a:fld id="{25779928-D0CB-452F-96E5-AF62C6946C9F}" type="slidenum">
              <a:rPr lang="zh-CN" altLang="en-US" smtClean="0"/>
            </a:fld>
            <a:endParaRPr lang="en-US" altLang="zh-CN"/>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标题和竖排文字">
    <p:spTree>
      <p:nvGrpSpPr>
        <p:cNvPr id="1" name=""/>
        <p:cNvGrpSpPr/>
        <p:nvPr/>
      </p:nvGrpSpPr>
      <p:grpSpPr>
        <a:xfrm>
          <a:off x="0" y="0"/>
          <a:ext cx="0" cy="0"/>
          <a:chOff x="0" y="0"/>
          <a:chExt cx="0" cy="0"/>
        </a:xfrm>
      </p:grpSpPr>
      <p:grpSp>
        <p:nvGrpSpPr>
          <p:cNvPr id="2" name="组合 1"/>
          <p:cNvGrpSpPr/>
          <p:nvPr userDrawn="1"/>
        </p:nvGrpSpPr>
        <p:grpSpPr bwMode="auto">
          <a:xfrm>
            <a:off x="3" y="220140"/>
            <a:ext cx="12189884" cy="920751"/>
            <a:chOff x="0" y="165100"/>
            <a:chExt cx="9142413" cy="690563"/>
          </a:xfrm>
        </p:grpSpPr>
        <p:pic>
          <p:nvPicPr>
            <p:cNvPr id="3" name="Picture 2"/>
            <p:cNvPicPr>
              <a:picLocks noChangeArrowheads="1"/>
            </p:cNvPicPr>
            <p:nvPr/>
          </p:nvPicPr>
          <p:blipFill>
            <a:blip r:embed="rId2">
              <a:extLst>
                <a:ext uri="{28A0092B-C50C-407E-A947-70E740481C1C}">
                  <a14:useLocalDpi xmlns:a14="http://schemas.microsoft.com/office/drawing/2010/main" val="0"/>
                </a:ext>
              </a:extLst>
            </a:blip>
            <a:srcRect l="810" t="1811" r="1009" b="3568"/>
            <a:stretch>
              <a:fillRect/>
            </a:stretch>
          </p:blipFill>
          <p:spPr bwMode="auto">
            <a:xfrm>
              <a:off x="0" y="165100"/>
              <a:ext cx="2674448" cy="615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Picture 2"/>
            <p:cNvPicPr>
              <a:picLocks noChangeArrowheads="1"/>
            </p:cNvPicPr>
            <p:nvPr/>
          </p:nvPicPr>
          <p:blipFill>
            <a:blip r:embed="rId3">
              <a:extLst>
                <a:ext uri="{28A0092B-C50C-407E-A947-70E740481C1C}">
                  <a14:useLocalDpi xmlns:a14="http://schemas.microsoft.com/office/drawing/2010/main" val="0"/>
                </a:ext>
              </a:extLst>
            </a:blip>
            <a:srcRect l="810" t="1811" r="1009" b="3568"/>
            <a:stretch>
              <a:fillRect/>
            </a:stretch>
          </p:blipFill>
          <p:spPr bwMode="auto">
            <a:xfrm>
              <a:off x="2715163" y="165100"/>
              <a:ext cx="107950" cy="615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矩形 16"/>
            <p:cNvSpPr>
              <a:spLocks noChangeArrowheads="1"/>
            </p:cNvSpPr>
            <p:nvPr/>
          </p:nvSpPr>
          <p:spPr bwMode="auto">
            <a:xfrm>
              <a:off x="5318125" y="566738"/>
              <a:ext cx="103911" cy="190431"/>
            </a:xfrm>
            <a:prstGeom prst="rect">
              <a:avLst/>
            </a:prstGeom>
            <a:noFill/>
            <a:ln>
              <a:noFill/>
            </a:ln>
          </p:spPr>
          <p:txBody>
            <a:bodyPr wrap="none" lIns="68572" tIns="34286" rIns="68572" bIns="34286">
              <a:spAutoFit/>
            </a:bodyPr>
            <a:lstStyle>
              <a:lvl1pPr defTabSz="685800">
                <a:defRPr b="1">
                  <a:solidFill>
                    <a:schemeClr val="tx1"/>
                  </a:solidFill>
                  <a:latin typeface="Times New Roman" panose="02020603050405020304" pitchFamily="18" charset="0"/>
                  <a:ea typeface="宋体" panose="02010600030101010101" pitchFamily="2" charset="-122"/>
                </a:defRPr>
              </a:lvl1pPr>
              <a:lvl2pPr defTabSz="685800">
                <a:defRPr b="1">
                  <a:solidFill>
                    <a:schemeClr val="tx1"/>
                  </a:solidFill>
                  <a:latin typeface="Times New Roman" panose="02020603050405020304" pitchFamily="18" charset="0"/>
                  <a:ea typeface="宋体" panose="02010600030101010101" pitchFamily="2" charset="-122"/>
                </a:defRPr>
              </a:lvl2pPr>
              <a:lvl3pPr defTabSz="685800">
                <a:defRPr b="1">
                  <a:solidFill>
                    <a:schemeClr val="tx1"/>
                  </a:solidFill>
                  <a:latin typeface="Times New Roman" panose="02020603050405020304" pitchFamily="18" charset="0"/>
                  <a:ea typeface="宋体" panose="02010600030101010101" pitchFamily="2" charset="-122"/>
                </a:defRPr>
              </a:lvl3pPr>
              <a:lvl4pPr defTabSz="685800">
                <a:defRPr b="1">
                  <a:solidFill>
                    <a:schemeClr val="tx1"/>
                  </a:solidFill>
                  <a:latin typeface="Times New Roman" panose="02020603050405020304" pitchFamily="18" charset="0"/>
                  <a:ea typeface="宋体" panose="02010600030101010101" pitchFamily="2" charset="-122"/>
                </a:defRPr>
              </a:lvl4pPr>
              <a:lvl5pPr defTabSz="685800">
                <a:defRPr b="1">
                  <a:solidFill>
                    <a:schemeClr val="tx1"/>
                  </a:solidFill>
                  <a:latin typeface="Times New Roman" panose="02020603050405020304" pitchFamily="18" charset="0"/>
                  <a:ea typeface="宋体" panose="02010600030101010101" pitchFamily="2" charset="-122"/>
                </a:defRPr>
              </a:lvl5pPr>
              <a:lvl6pPr marL="1851025" indent="1905" defTabSz="685800" fontAlgn="base">
                <a:spcBef>
                  <a:spcPct val="0"/>
                </a:spcBef>
                <a:spcAft>
                  <a:spcPct val="0"/>
                </a:spcAft>
                <a:buFont typeface="Arial" panose="020B0604020202020204" pitchFamily="34" charset="0"/>
                <a:defRPr b="1">
                  <a:solidFill>
                    <a:schemeClr val="tx1"/>
                  </a:solidFill>
                  <a:latin typeface="Times New Roman" panose="02020603050405020304" pitchFamily="18" charset="0"/>
                  <a:ea typeface="宋体" panose="02010600030101010101" pitchFamily="2" charset="-122"/>
                </a:defRPr>
              </a:lvl6pPr>
              <a:lvl7pPr marL="2308225" indent="1905" defTabSz="685800" fontAlgn="base">
                <a:spcBef>
                  <a:spcPct val="0"/>
                </a:spcBef>
                <a:spcAft>
                  <a:spcPct val="0"/>
                </a:spcAft>
                <a:buFont typeface="Arial" panose="020B0604020202020204" pitchFamily="34" charset="0"/>
                <a:defRPr b="1">
                  <a:solidFill>
                    <a:schemeClr val="tx1"/>
                  </a:solidFill>
                  <a:latin typeface="Times New Roman" panose="02020603050405020304" pitchFamily="18" charset="0"/>
                  <a:ea typeface="宋体" panose="02010600030101010101" pitchFamily="2" charset="-122"/>
                </a:defRPr>
              </a:lvl7pPr>
              <a:lvl8pPr marL="2765425" indent="1905" defTabSz="685800" fontAlgn="base">
                <a:spcBef>
                  <a:spcPct val="0"/>
                </a:spcBef>
                <a:spcAft>
                  <a:spcPct val="0"/>
                </a:spcAft>
                <a:buFont typeface="Arial" panose="020B0604020202020204" pitchFamily="34" charset="0"/>
                <a:defRPr b="1">
                  <a:solidFill>
                    <a:schemeClr val="tx1"/>
                  </a:solidFill>
                  <a:latin typeface="Times New Roman" panose="02020603050405020304" pitchFamily="18" charset="0"/>
                  <a:ea typeface="宋体" panose="02010600030101010101" pitchFamily="2" charset="-122"/>
                </a:defRPr>
              </a:lvl8pPr>
              <a:lvl9pPr marL="3222625" indent="1905" defTabSz="685800" fontAlgn="base">
                <a:spcBef>
                  <a:spcPct val="0"/>
                </a:spcBef>
                <a:spcAft>
                  <a:spcPct val="0"/>
                </a:spcAft>
                <a:buFont typeface="Arial" panose="020B0604020202020204" pitchFamily="34" charset="0"/>
                <a:defRPr b="1">
                  <a:solidFill>
                    <a:schemeClr val="tx1"/>
                  </a:solidFill>
                  <a:latin typeface="Times New Roman" panose="02020603050405020304" pitchFamily="18" charset="0"/>
                  <a:ea typeface="宋体" panose="02010600030101010101" pitchFamily="2" charset="-122"/>
                </a:defRPr>
              </a:lvl9pPr>
            </a:lstStyle>
            <a:p>
              <a:pPr eaLnBrk="1" hangingPunct="1">
                <a:buFont typeface="Arial" panose="020B0604020202020204" pitchFamily="34" charset="0"/>
                <a:buNone/>
                <a:defRPr/>
              </a:pPr>
              <a:endParaRPr lang="zh-CN" altLang="en-US" sz="1200" b="0" smtClean="0">
                <a:solidFill>
                  <a:srgbClr val="FFFFFF"/>
                </a:solidFill>
                <a:latin typeface="汉仪水滴体简"/>
                <a:ea typeface="汉仪水滴体简"/>
                <a:cs typeface="汉仪水滴体简"/>
                <a:sym typeface="汉仪水滴体简"/>
              </a:endParaRPr>
            </a:p>
          </p:txBody>
        </p:sp>
        <p:grpSp>
          <p:nvGrpSpPr>
            <p:cNvPr id="6" name="Group 27"/>
            <p:cNvGrpSpPr/>
            <p:nvPr/>
          </p:nvGrpSpPr>
          <p:grpSpPr bwMode="auto">
            <a:xfrm>
              <a:off x="3571868" y="565150"/>
              <a:ext cx="5570545" cy="215900"/>
              <a:chOff x="-343777" y="0"/>
              <a:chExt cx="3517390" cy="287336"/>
            </a:xfrm>
          </p:grpSpPr>
          <p:sp>
            <p:nvSpPr>
              <p:cNvPr id="8" name="矩形 7"/>
              <p:cNvSpPr>
                <a:spLocks noChangeArrowheads="1"/>
              </p:cNvSpPr>
              <p:nvPr/>
            </p:nvSpPr>
            <p:spPr bwMode="auto">
              <a:xfrm>
                <a:off x="-343773" y="73947"/>
                <a:ext cx="3517386" cy="213389"/>
              </a:xfrm>
              <a:prstGeom prst="rect">
                <a:avLst/>
              </a:prstGeom>
              <a:solidFill>
                <a:srgbClr val="B4E4AA"/>
              </a:solidFill>
              <a:ln>
                <a:noFill/>
              </a:ln>
            </p:spPr>
            <p:txBody>
              <a:bodyPr lIns="91429" tIns="45715" rIns="91429" bIns="45715" anchor="ctr"/>
              <a:lstStyle>
                <a:lvl1pPr defTabSz="685800">
                  <a:defRPr b="1">
                    <a:solidFill>
                      <a:schemeClr val="tx1"/>
                    </a:solidFill>
                    <a:latin typeface="Times New Roman" panose="02020603050405020304" pitchFamily="18" charset="0"/>
                    <a:ea typeface="宋体" panose="02010600030101010101" pitchFamily="2" charset="-122"/>
                  </a:defRPr>
                </a:lvl1pPr>
                <a:lvl2pPr defTabSz="685800">
                  <a:defRPr b="1">
                    <a:solidFill>
                      <a:schemeClr val="tx1"/>
                    </a:solidFill>
                    <a:latin typeface="Times New Roman" panose="02020603050405020304" pitchFamily="18" charset="0"/>
                    <a:ea typeface="宋体" panose="02010600030101010101" pitchFamily="2" charset="-122"/>
                  </a:defRPr>
                </a:lvl2pPr>
                <a:lvl3pPr defTabSz="685800">
                  <a:defRPr b="1">
                    <a:solidFill>
                      <a:schemeClr val="tx1"/>
                    </a:solidFill>
                    <a:latin typeface="Times New Roman" panose="02020603050405020304" pitchFamily="18" charset="0"/>
                    <a:ea typeface="宋体" panose="02010600030101010101" pitchFamily="2" charset="-122"/>
                  </a:defRPr>
                </a:lvl3pPr>
                <a:lvl4pPr defTabSz="685800">
                  <a:defRPr b="1">
                    <a:solidFill>
                      <a:schemeClr val="tx1"/>
                    </a:solidFill>
                    <a:latin typeface="Times New Roman" panose="02020603050405020304" pitchFamily="18" charset="0"/>
                    <a:ea typeface="宋体" panose="02010600030101010101" pitchFamily="2" charset="-122"/>
                  </a:defRPr>
                </a:lvl4pPr>
                <a:lvl5pPr defTabSz="685800">
                  <a:defRPr b="1">
                    <a:solidFill>
                      <a:schemeClr val="tx1"/>
                    </a:solidFill>
                    <a:latin typeface="Times New Roman" panose="02020603050405020304" pitchFamily="18" charset="0"/>
                    <a:ea typeface="宋体" panose="02010600030101010101" pitchFamily="2" charset="-122"/>
                  </a:defRPr>
                </a:lvl5pPr>
                <a:lvl6pPr marL="1851025" indent="1905" defTabSz="685800" fontAlgn="base">
                  <a:spcBef>
                    <a:spcPct val="0"/>
                  </a:spcBef>
                  <a:spcAft>
                    <a:spcPct val="0"/>
                  </a:spcAft>
                  <a:buFont typeface="Arial" panose="020B0604020202020204" pitchFamily="34" charset="0"/>
                  <a:defRPr b="1">
                    <a:solidFill>
                      <a:schemeClr val="tx1"/>
                    </a:solidFill>
                    <a:latin typeface="Times New Roman" panose="02020603050405020304" pitchFamily="18" charset="0"/>
                    <a:ea typeface="宋体" panose="02010600030101010101" pitchFamily="2" charset="-122"/>
                  </a:defRPr>
                </a:lvl6pPr>
                <a:lvl7pPr marL="2308225" indent="1905" defTabSz="685800" fontAlgn="base">
                  <a:spcBef>
                    <a:spcPct val="0"/>
                  </a:spcBef>
                  <a:spcAft>
                    <a:spcPct val="0"/>
                  </a:spcAft>
                  <a:buFont typeface="Arial" panose="020B0604020202020204" pitchFamily="34" charset="0"/>
                  <a:defRPr b="1">
                    <a:solidFill>
                      <a:schemeClr val="tx1"/>
                    </a:solidFill>
                    <a:latin typeface="Times New Roman" panose="02020603050405020304" pitchFamily="18" charset="0"/>
                    <a:ea typeface="宋体" panose="02010600030101010101" pitchFamily="2" charset="-122"/>
                  </a:defRPr>
                </a:lvl7pPr>
                <a:lvl8pPr marL="2765425" indent="1905" defTabSz="685800" fontAlgn="base">
                  <a:spcBef>
                    <a:spcPct val="0"/>
                  </a:spcBef>
                  <a:spcAft>
                    <a:spcPct val="0"/>
                  </a:spcAft>
                  <a:buFont typeface="Arial" panose="020B0604020202020204" pitchFamily="34" charset="0"/>
                  <a:defRPr b="1">
                    <a:solidFill>
                      <a:schemeClr val="tx1"/>
                    </a:solidFill>
                    <a:latin typeface="Times New Roman" panose="02020603050405020304" pitchFamily="18" charset="0"/>
                    <a:ea typeface="宋体" panose="02010600030101010101" pitchFamily="2" charset="-122"/>
                  </a:defRPr>
                </a:lvl8pPr>
                <a:lvl9pPr marL="3222625" indent="1905" defTabSz="685800" fontAlgn="base">
                  <a:spcBef>
                    <a:spcPct val="0"/>
                  </a:spcBef>
                  <a:spcAft>
                    <a:spcPct val="0"/>
                  </a:spcAft>
                  <a:buFont typeface="Arial" panose="020B0604020202020204" pitchFamily="34" charset="0"/>
                  <a:defRPr b="1">
                    <a:solidFill>
                      <a:schemeClr val="tx1"/>
                    </a:solidFill>
                    <a:latin typeface="Times New Roman" panose="02020603050405020304" pitchFamily="18" charset="0"/>
                    <a:ea typeface="宋体" panose="02010600030101010101" pitchFamily="2" charset="-122"/>
                  </a:defRPr>
                </a:lvl9pPr>
              </a:lstStyle>
              <a:p>
                <a:pPr eaLnBrk="1" hangingPunct="1">
                  <a:buFont typeface="Arial" panose="020B0604020202020204" pitchFamily="34" charset="0"/>
                  <a:buNone/>
                  <a:defRPr/>
                </a:pPr>
                <a:endParaRPr lang="zh-CN" altLang="en-US" sz="1400" b="0" smtClean="0">
                  <a:solidFill>
                    <a:srgbClr val="FFFFFF"/>
                  </a:solidFill>
                  <a:latin typeface="宋体" panose="02010600030101010101" pitchFamily="2" charset="-122"/>
                  <a:sym typeface="宋体" panose="02010600030101010101" pitchFamily="2" charset="-122"/>
                </a:endParaRPr>
              </a:p>
            </p:txBody>
          </p:sp>
          <p:sp>
            <p:nvSpPr>
              <p:cNvPr id="9" name="直接连接符 8"/>
              <p:cNvSpPr>
                <a:spLocks noChangeShapeType="1"/>
              </p:cNvSpPr>
              <p:nvPr/>
            </p:nvSpPr>
            <p:spPr bwMode="auto">
              <a:xfrm>
                <a:off x="-339763" y="0"/>
                <a:ext cx="3490321" cy="2113"/>
              </a:xfrm>
              <a:prstGeom prst="line">
                <a:avLst/>
              </a:prstGeom>
              <a:noFill/>
              <a:ln w="9525">
                <a:solidFill>
                  <a:schemeClr val="accent5">
                    <a:lumMod val="25000"/>
                  </a:schemeClr>
                </a:solidFill>
                <a:prstDash val="dash"/>
                <a:miter lim="800000"/>
              </a:ln>
            </p:spPr>
            <p:txBody>
              <a:bodyPr/>
              <a:lstStyle/>
              <a:p>
                <a:pPr defTabSz="685800" eaLnBrk="1" fontAlgn="auto" hangingPunct="1">
                  <a:spcBef>
                    <a:spcPts val="0"/>
                  </a:spcBef>
                  <a:spcAft>
                    <a:spcPts val="0"/>
                  </a:spcAft>
                  <a:defRPr/>
                </a:pPr>
                <a:endParaRPr lang="zh-CN" altLang="en-US" sz="1400" b="0" kern="0">
                  <a:solidFill>
                    <a:sysClr val="windowText" lastClr="000000"/>
                  </a:solidFill>
                </a:endParaRPr>
              </a:p>
            </p:txBody>
          </p:sp>
        </p:grpSp>
        <p:pic>
          <p:nvPicPr>
            <p:cNvPr id="7" name="Picture 22" descr="方案2+封底(白色字体） 拷贝"/>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868550" y="201613"/>
              <a:ext cx="644525" cy="654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Tree>
  </p:cSld>
  <p:clrMapOvr>
    <a:masterClrMapping/>
  </p:clrMapOvr>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3_标题和竖排文字">
    <p:spTree>
      <p:nvGrpSpPr>
        <p:cNvPr id="1" name=""/>
        <p:cNvGrpSpPr/>
        <p:nvPr/>
      </p:nvGrpSpPr>
      <p:grpSpPr>
        <a:xfrm>
          <a:off x="0" y="0"/>
          <a:ext cx="0" cy="0"/>
          <a:chOff x="0" y="0"/>
          <a:chExt cx="0" cy="0"/>
        </a:xfrm>
      </p:grpSpPr>
      <p:grpSp>
        <p:nvGrpSpPr>
          <p:cNvPr id="2" name="组合 1"/>
          <p:cNvGrpSpPr/>
          <p:nvPr userDrawn="1"/>
        </p:nvGrpSpPr>
        <p:grpSpPr bwMode="auto">
          <a:xfrm>
            <a:off x="3" y="220140"/>
            <a:ext cx="12189884" cy="920751"/>
            <a:chOff x="0" y="165100"/>
            <a:chExt cx="9142413" cy="690563"/>
          </a:xfrm>
        </p:grpSpPr>
        <p:pic>
          <p:nvPicPr>
            <p:cNvPr id="3" name="Picture 2"/>
            <p:cNvPicPr>
              <a:picLocks noChangeArrowheads="1"/>
            </p:cNvPicPr>
            <p:nvPr/>
          </p:nvPicPr>
          <p:blipFill>
            <a:blip r:embed="rId2">
              <a:extLst>
                <a:ext uri="{28A0092B-C50C-407E-A947-70E740481C1C}">
                  <a14:useLocalDpi xmlns:a14="http://schemas.microsoft.com/office/drawing/2010/main" val="0"/>
                </a:ext>
              </a:extLst>
            </a:blip>
            <a:srcRect l="810" t="1811" r="1009" b="3568"/>
            <a:stretch>
              <a:fillRect/>
            </a:stretch>
          </p:blipFill>
          <p:spPr bwMode="auto">
            <a:xfrm>
              <a:off x="0" y="165100"/>
              <a:ext cx="2674448" cy="615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Picture 2"/>
            <p:cNvPicPr>
              <a:picLocks noChangeArrowheads="1"/>
            </p:cNvPicPr>
            <p:nvPr/>
          </p:nvPicPr>
          <p:blipFill>
            <a:blip r:embed="rId3">
              <a:extLst>
                <a:ext uri="{28A0092B-C50C-407E-A947-70E740481C1C}">
                  <a14:useLocalDpi xmlns:a14="http://schemas.microsoft.com/office/drawing/2010/main" val="0"/>
                </a:ext>
              </a:extLst>
            </a:blip>
            <a:srcRect l="810" t="1811" r="1009" b="3568"/>
            <a:stretch>
              <a:fillRect/>
            </a:stretch>
          </p:blipFill>
          <p:spPr bwMode="auto">
            <a:xfrm>
              <a:off x="2715163" y="165100"/>
              <a:ext cx="107950" cy="615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矩形 16"/>
            <p:cNvSpPr>
              <a:spLocks noChangeArrowheads="1"/>
            </p:cNvSpPr>
            <p:nvPr/>
          </p:nvSpPr>
          <p:spPr bwMode="auto">
            <a:xfrm>
              <a:off x="5318125" y="566738"/>
              <a:ext cx="103911" cy="190431"/>
            </a:xfrm>
            <a:prstGeom prst="rect">
              <a:avLst/>
            </a:prstGeom>
            <a:noFill/>
            <a:ln>
              <a:noFill/>
            </a:ln>
          </p:spPr>
          <p:txBody>
            <a:bodyPr wrap="none" lIns="68572" tIns="34286" rIns="68572" bIns="34286">
              <a:spAutoFit/>
            </a:bodyPr>
            <a:lstStyle>
              <a:lvl1pPr defTabSz="685800">
                <a:defRPr b="1">
                  <a:solidFill>
                    <a:schemeClr val="tx1"/>
                  </a:solidFill>
                  <a:latin typeface="Times New Roman" panose="02020603050405020304" pitchFamily="18" charset="0"/>
                  <a:ea typeface="宋体" panose="02010600030101010101" pitchFamily="2" charset="-122"/>
                </a:defRPr>
              </a:lvl1pPr>
              <a:lvl2pPr defTabSz="685800">
                <a:defRPr b="1">
                  <a:solidFill>
                    <a:schemeClr val="tx1"/>
                  </a:solidFill>
                  <a:latin typeface="Times New Roman" panose="02020603050405020304" pitchFamily="18" charset="0"/>
                  <a:ea typeface="宋体" panose="02010600030101010101" pitchFamily="2" charset="-122"/>
                </a:defRPr>
              </a:lvl2pPr>
              <a:lvl3pPr defTabSz="685800">
                <a:defRPr b="1">
                  <a:solidFill>
                    <a:schemeClr val="tx1"/>
                  </a:solidFill>
                  <a:latin typeface="Times New Roman" panose="02020603050405020304" pitchFamily="18" charset="0"/>
                  <a:ea typeface="宋体" panose="02010600030101010101" pitchFamily="2" charset="-122"/>
                </a:defRPr>
              </a:lvl3pPr>
              <a:lvl4pPr defTabSz="685800">
                <a:defRPr b="1">
                  <a:solidFill>
                    <a:schemeClr val="tx1"/>
                  </a:solidFill>
                  <a:latin typeface="Times New Roman" panose="02020603050405020304" pitchFamily="18" charset="0"/>
                  <a:ea typeface="宋体" panose="02010600030101010101" pitchFamily="2" charset="-122"/>
                </a:defRPr>
              </a:lvl4pPr>
              <a:lvl5pPr defTabSz="685800">
                <a:defRPr b="1">
                  <a:solidFill>
                    <a:schemeClr val="tx1"/>
                  </a:solidFill>
                  <a:latin typeface="Times New Roman" panose="02020603050405020304" pitchFamily="18" charset="0"/>
                  <a:ea typeface="宋体" panose="02010600030101010101" pitchFamily="2" charset="-122"/>
                </a:defRPr>
              </a:lvl5pPr>
              <a:lvl6pPr marL="1851025" indent="1905" defTabSz="685800" fontAlgn="base">
                <a:spcBef>
                  <a:spcPct val="0"/>
                </a:spcBef>
                <a:spcAft>
                  <a:spcPct val="0"/>
                </a:spcAft>
                <a:buFont typeface="Arial" panose="020B0604020202020204" pitchFamily="34" charset="0"/>
                <a:defRPr b="1">
                  <a:solidFill>
                    <a:schemeClr val="tx1"/>
                  </a:solidFill>
                  <a:latin typeface="Times New Roman" panose="02020603050405020304" pitchFamily="18" charset="0"/>
                  <a:ea typeface="宋体" panose="02010600030101010101" pitchFamily="2" charset="-122"/>
                </a:defRPr>
              </a:lvl6pPr>
              <a:lvl7pPr marL="2308225" indent="1905" defTabSz="685800" fontAlgn="base">
                <a:spcBef>
                  <a:spcPct val="0"/>
                </a:spcBef>
                <a:spcAft>
                  <a:spcPct val="0"/>
                </a:spcAft>
                <a:buFont typeface="Arial" panose="020B0604020202020204" pitchFamily="34" charset="0"/>
                <a:defRPr b="1">
                  <a:solidFill>
                    <a:schemeClr val="tx1"/>
                  </a:solidFill>
                  <a:latin typeface="Times New Roman" panose="02020603050405020304" pitchFamily="18" charset="0"/>
                  <a:ea typeface="宋体" panose="02010600030101010101" pitchFamily="2" charset="-122"/>
                </a:defRPr>
              </a:lvl7pPr>
              <a:lvl8pPr marL="2765425" indent="1905" defTabSz="685800" fontAlgn="base">
                <a:spcBef>
                  <a:spcPct val="0"/>
                </a:spcBef>
                <a:spcAft>
                  <a:spcPct val="0"/>
                </a:spcAft>
                <a:buFont typeface="Arial" panose="020B0604020202020204" pitchFamily="34" charset="0"/>
                <a:defRPr b="1">
                  <a:solidFill>
                    <a:schemeClr val="tx1"/>
                  </a:solidFill>
                  <a:latin typeface="Times New Roman" panose="02020603050405020304" pitchFamily="18" charset="0"/>
                  <a:ea typeface="宋体" panose="02010600030101010101" pitchFamily="2" charset="-122"/>
                </a:defRPr>
              </a:lvl8pPr>
              <a:lvl9pPr marL="3222625" indent="1905" defTabSz="685800" fontAlgn="base">
                <a:spcBef>
                  <a:spcPct val="0"/>
                </a:spcBef>
                <a:spcAft>
                  <a:spcPct val="0"/>
                </a:spcAft>
                <a:buFont typeface="Arial" panose="020B0604020202020204" pitchFamily="34" charset="0"/>
                <a:defRPr b="1">
                  <a:solidFill>
                    <a:schemeClr val="tx1"/>
                  </a:solidFill>
                  <a:latin typeface="Times New Roman" panose="02020603050405020304" pitchFamily="18" charset="0"/>
                  <a:ea typeface="宋体" panose="02010600030101010101" pitchFamily="2" charset="-122"/>
                </a:defRPr>
              </a:lvl9pPr>
            </a:lstStyle>
            <a:p>
              <a:pPr eaLnBrk="1" hangingPunct="1">
                <a:buFont typeface="Arial" panose="020B0604020202020204" pitchFamily="34" charset="0"/>
                <a:buNone/>
                <a:defRPr/>
              </a:pPr>
              <a:endParaRPr lang="zh-CN" altLang="en-US" sz="1200" b="0" smtClean="0">
                <a:solidFill>
                  <a:srgbClr val="FFFFFF"/>
                </a:solidFill>
                <a:latin typeface="汉仪水滴体简"/>
                <a:ea typeface="汉仪水滴体简"/>
                <a:cs typeface="汉仪水滴体简"/>
                <a:sym typeface="汉仪水滴体简"/>
              </a:endParaRPr>
            </a:p>
          </p:txBody>
        </p:sp>
        <p:grpSp>
          <p:nvGrpSpPr>
            <p:cNvPr id="6" name="Group 27"/>
            <p:cNvGrpSpPr/>
            <p:nvPr/>
          </p:nvGrpSpPr>
          <p:grpSpPr bwMode="auto">
            <a:xfrm>
              <a:off x="3571868" y="565150"/>
              <a:ext cx="5570545" cy="215900"/>
              <a:chOff x="-343777" y="0"/>
              <a:chExt cx="3517390" cy="287336"/>
            </a:xfrm>
          </p:grpSpPr>
          <p:sp>
            <p:nvSpPr>
              <p:cNvPr id="8" name="矩形 7"/>
              <p:cNvSpPr>
                <a:spLocks noChangeArrowheads="1"/>
              </p:cNvSpPr>
              <p:nvPr/>
            </p:nvSpPr>
            <p:spPr bwMode="auto">
              <a:xfrm>
                <a:off x="-343773" y="73947"/>
                <a:ext cx="3517386" cy="213389"/>
              </a:xfrm>
              <a:prstGeom prst="rect">
                <a:avLst/>
              </a:prstGeom>
              <a:solidFill>
                <a:srgbClr val="B4E4AA"/>
              </a:solidFill>
              <a:ln>
                <a:noFill/>
              </a:ln>
            </p:spPr>
            <p:txBody>
              <a:bodyPr lIns="91429" tIns="45715" rIns="91429" bIns="45715" anchor="ctr"/>
              <a:lstStyle>
                <a:lvl1pPr defTabSz="685800">
                  <a:defRPr b="1">
                    <a:solidFill>
                      <a:schemeClr val="tx1"/>
                    </a:solidFill>
                    <a:latin typeface="Times New Roman" panose="02020603050405020304" pitchFamily="18" charset="0"/>
                    <a:ea typeface="宋体" panose="02010600030101010101" pitchFamily="2" charset="-122"/>
                  </a:defRPr>
                </a:lvl1pPr>
                <a:lvl2pPr defTabSz="685800">
                  <a:defRPr b="1">
                    <a:solidFill>
                      <a:schemeClr val="tx1"/>
                    </a:solidFill>
                    <a:latin typeface="Times New Roman" panose="02020603050405020304" pitchFamily="18" charset="0"/>
                    <a:ea typeface="宋体" panose="02010600030101010101" pitchFamily="2" charset="-122"/>
                  </a:defRPr>
                </a:lvl2pPr>
                <a:lvl3pPr defTabSz="685800">
                  <a:defRPr b="1">
                    <a:solidFill>
                      <a:schemeClr val="tx1"/>
                    </a:solidFill>
                    <a:latin typeface="Times New Roman" panose="02020603050405020304" pitchFamily="18" charset="0"/>
                    <a:ea typeface="宋体" panose="02010600030101010101" pitchFamily="2" charset="-122"/>
                  </a:defRPr>
                </a:lvl3pPr>
                <a:lvl4pPr defTabSz="685800">
                  <a:defRPr b="1">
                    <a:solidFill>
                      <a:schemeClr val="tx1"/>
                    </a:solidFill>
                    <a:latin typeface="Times New Roman" panose="02020603050405020304" pitchFamily="18" charset="0"/>
                    <a:ea typeface="宋体" panose="02010600030101010101" pitchFamily="2" charset="-122"/>
                  </a:defRPr>
                </a:lvl4pPr>
                <a:lvl5pPr defTabSz="685800">
                  <a:defRPr b="1">
                    <a:solidFill>
                      <a:schemeClr val="tx1"/>
                    </a:solidFill>
                    <a:latin typeface="Times New Roman" panose="02020603050405020304" pitchFamily="18" charset="0"/>
                    <a:ea typeface="宋体" panose="02010600030101010101" pitchFamily="2" charset="-122"/>
                  </a:defRPr>
                </a:lvl5pPr>
                <a:lvl6pPr marL="1851025" indent="1905" defTabSz="685800" fontAlgn="base">
                  <a:spcBef>
                    <a:spcPct val="0"/>
                  </a:spcBef>
                  <a:spcAft>
                    <a:spcPct val="0"/>
                  </a:spcAft>
                  <a:buFont typeface="Arial" panose="020B0604020202020204" pitchFamily="34" charset="0"/>
                  <a:defRPr b="1">
                    <a:solidFill>
                      <a:schemeClr val="tx1"/>
                    </a:solidFill>
                    <a:latin typeface="Times New Roman" panose="02020603050405020304" pitchFamily="18" charset="0"/>
                    <a:ea typeface="宋体" panose="02010600030101010101" pitchFamily="2" charset="-122"/>
                  </a:defRPr>
                </a:lvl6pPr>
                <a:lvl7pPr marL="2308225" indent="1905" defTabSz="685800" fontAlgn="base">
                  <a:spcBef>
                    <a:spcPct val="0"/>
                  </a:spcBef>
                  <a:spcAft>
                    <a:spcPct val="0"/>
                  </a:spcAft>
                  <a:buFont typeface="Arial" panose="020B0604020202020204" pitchFamily="34" charset="0"/>
                  <a:defRPr b="1">
                    <a:solidFill>
                      <a:schemeClr val="tx1"/>
                    </a:solidFill>
                    <a:latin typeface="Times New Roman" panose="02020603050405020304" pitchFamily="18" charset="0"/>
                    <a:ea typeface="宋体" panose="02010600030101010101" pitchFamily="2" charset="-122"/>
                  </a:defRPr>
                </a:lvl7pPr>
                <a:lvl8pPr marL="2765425" indent="1905" defTabSz="685800" fontAlgn="base">
                  <a:spcBef>
                    <a:spcPct val="0"/>
                  </a:spcBef>
                  <a:spcAft>
                    <a:spcPct val="0"/>
                  </a:spcAft>
                  <a:buFont typeface="Arial" panose="020B0604020202020204" pitchFamily="34" charset="0"/>
                  <a:defRPr b="1">
                    <a:solidFill>
                      <a:schemeClr val="tx1"/>
                    </a:solidFill>
                    <a:latin typeface="Times New Roman" panose="02020603050405020304" pitchFamily="18" charset="0"/>
                    <a:ea typeface="宋体" panose="02010600030101010101" pitchFamily="2" charset="-122"/>
                  </a:defRPr>
                </a:lvl8pPr>
                <a:lvl9pPr marL="3222625" indent="1905" defTabSz="685800" fontAlgn="base">
                  <a:spcBef>
                    <a:spcPct val="0"/>
                  </a:spcBef>
                  <a:spcAft>
                    <a:spcPct val="0"/>
                  </a:spcAft>
                  <a:buFont typeface="Arial" panose="020B0604020202020204" pitchFamily="34" charset="0"/>
                  <a:defRPr b="1">
                    <a:solidFill>
                      <a:schemeClr val="tx1"/>
                    </a:solidFill>
                    <a:latin typeface="Times New Roman" panose="02020603050405020304" pitchFamily="18" charset="0"/>
                    <a:ea typeface="宋体" panose="02010600030101010101" pitchFamily="2" charset="-122"/>
                  </a:defRPr>
                </a:lvl9pPr>
              </a:lstStyle>
              <a:p>
                <a:pPr eaLnBrk="1" hangingPunct="1">
                  <a:buFont typeface="Arial" panose="020B0604020202020204" pitchFamily="34" charset="0"/>
                  <a:buNone/>
                  <a:defRPr/>
                </a:pPr>
                <a:endParaRPr lang="zh-CN" altLang="en-US" sz="1400" b="0" smtClean="0">
                  <a:solidFill>
                    <a:srgbClr val="FFFFFF"/>
                  </a:solidFill>
                  <a:latin typeface="宋体" panose="02010600030101010101" pitchFamily="2" charset="-122"/>
                  <a:sym typeface="宋体" panose="02010600030101010101" pitchFamily="2" charset="-122"/>
                </a:endParaRPr>
              </a:p>
            </p:txBody>
          </p:sp>
          <p:sp>
            <p:nvSpPr>
              <p:cNvPr id="9" name="直接连接符 8"/>
              <p:cNvSpPr>
                <a:spLocks noChangeShapeType="1"/>
              </p:cNvSpPr>
              <p:nvPr/>
            </p:nvSpPr>
            <p:spPr bwMode="auto">
              <a:xfrm>
                <a:off x="-339763" y="0"/>
                <a:ext cx="3490321" cy="2113"/>
              </a:xfrm>
              <a:prstGeom prst="line">
                <a:avLst/>
              </a:prstGeom>
              <a:noFill/>
              <a:ln w="9525">
                <a:solidFill>
                  <a:schemeClr val="accent5">
                    <a:lumMod val="25000"/>
                  </a:schemeClr>
                </a:solidFill>
                <a:prstDash val="dash"/>
                <a:miter lim="800000"/>
              </a:ln>
            </p:spPr>
            <p:txBody>
              <a:bodyPr/>
              <a:lstStyle/>
              <a:p>
                <a:pPr defTabSz="685800" eaLnBrk="1" fontAlgn="auto" hangingPunct="1">
                  <a:spcBef>
                    <a:spcPts val="0"/>
                  </a:spcBef>
                  <a:spcAft>
                    <a:spcPts val="0"/>
                  </a:spcAft>
                  <a:defRPr/>
                </a:pPr>
                <a:endParaRPr lang="zh-CN" altLang="en-US" sz="1400" b="0" kern="0">
                  <a:solidFill>
                    <a:sysClr val="windowText" lastClr="000000"/>
                  </a:solidFill>
                </a:endParaRPr>
              </a:p>
            </p:txBody>
          </p:sp>
        </p:grpSp>
        <p:pic>
          <p:nvPicPr>
            <p:cNvPr id="7" name="Picture 22" descr="方案2+封底(白色字体） 拷贝"/>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868550" y="201613"/>
              <a:ext cx="644525" cy="654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Tree>
  </p:cSld>
  <p:clrMapOvr>
    <a:masterClrMapping/>
  </p:clrMapOvr>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2_标题和竖排文字">
    <p:spTree>
      <p:nvGrpSpPr>
        <p:cNvPr id="1" name=""/>
        <p:cNvGrpSpPr/>
        <p:nvPr/>
      </p:nvGrpSpPr>
      <p:grpSpPr>
        <a:xfrm>
          <a:off x="0" y="0"/>
          <a:ext cx="0" cy="0"/>
          <a:chOff x="0" y="0"/>
          <a:chExt cx="0" cy="0"/>
        </a:xfrm>
      </p:grpSpPr>
      <p:grpSp>
        <p:nvGrpSpPr>
          <p:cNvPr id="2" name="组合 1"/>
          <p:cNvGrpSpPr/>
          <p:nvPr userDrawn="1"/>
        </p:nvGrpSpPr>
        <p:grpSpPr bwMode="auto">
          <a:xfrm>
            <a:off x="3" y="220138"/>
            <a:ext cx="12189884" cy="920751"/>
            <a:chOff x="0" y="165100"/>
            <a:chExt cx="9142413" cy="690563"/>
          </a:xfrm>
        </p:grpSpPr>
        <p:pic>
          <p:nvPicPr>
            <p:cNvPr id="3" name="Picture 2"/>
            <p:cNvPicPr>
              <a:picLocks noChangeArrowheads="1"/>
            </p:cNvPicPr>
            <p:nvPr/>
          </p:nvPicPr>
          <p:blipFill>
            <a:blip r:embed="rId2">
              <a:extLst>
                <a:ext uri="{28A0092B-C50C-407E-A947-70E740481C1C}">
                  <a14:useLocalDpi xmlns:a14="http://schemas.microsoft.com/office/drawing/2010/main" val="0"/>
                </a:ext>
              </a:extLst>
            </a:blip>
            <a:srcRect l="810" t="1811" r="1009" b="3568"/>
            <a:stretch>
              <a:fillRect/>
            </a:stretch>
          </p:blipFill>
          <p:spPr bwMode="auto">
            <a:xfrm>
              <a:off x="0" y="165100"/>
              <a:ext cx="2674448" cy="615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Picture 2"/>
            <p:cNvPicPr>
              <a:picLocks noChangeArrowheads="1"/>
            </p:cNvPicPr>
            <p:nvPr/>
          </p:nvPicPr>
          <p:blipFill>
            <a:blip r:embed="rId3">
              <a:extLst>
                <a:ext uri="{28A0092B-C50C-407E-A947-70E740481C1C}">
                  <a14:useLocalDpi xmlns:a14="http://schemas.microsoft.com/office/drawing/2010/main" val="0"/>
                </a:ext>
              </a:extLst>
            </a:blip>
            <a:srcRect l="810" t="1811" r="1009" b="3568"/>
            <a:stretch>
              <a:fillRect/>
            </a:stretch>
          </p:blipFill>
          <p:spPr bwMode="auto">
            <a:xfrm>
              <a:off x="2715163" y="165100"/>
              <a:ext cx="107950" cy="615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矩形 16"/>
            <p:cNvSpPr>
              <a:spLocks noChangeArrowheads="1"/>
            </p:cNvSpPr>
            <p:nvPr/>
          </p:nvSpPr>
          <p:spPr bwMode="auto">
            <a:xfrm>
              <a:off x="5318125" y="566738"/>
              <a:ext cx="103911" cy="190431"/>
            </a:xfrm>
            <a:prstGeom prst="rect">
              <a:avLst/>
            </a:prstGeom>
            <a:noFill/>
            <a:ln>
              <a:noFill/>
            </a:ln>
          </p:spPr>
          <p:txBody>
            <a:bodyPr wrap="none" lIns="68572" tIns="34286" rIns="68572" bIns="34286">
              <a:spAutoFit/>
            </a:bodyPr>
            <a:lstStyle>
              <a:lvl1pPr defTabSz="685800">
                <a:defRPr b="1">
                  <a:solidFill>
                    <a:schemeClr val="tx1"/>
                  </a:solidFill>
                  <a:latin typeface="Times New Roman" panose="02020603050405020304" pitchFamily="18" charset="0"/>
                  <a:ea typeface="宋体" panose="02010600030101010101" pitchFamily="2" charset="-122"/>
                </a:defRPr>
              </a:lvl1pPr>
              <a:lvl2pPr defTabSz="685800">
                <a:defRPr b="1">
                  <a:solidFill>
                    <a:schemeClr val="tx1"/>
                  </a:solidFill>
                  <a:latin typeface="Times New Roman" panose="02020603050405020304" pitchFamily="18" charset="0"/>
                  <a:ea typeface="宋体" panose="02010600030101010101" pitchFamily="2" charset="-122"/>
                </a:defRPr>
              </a:lvl2pPr>
              <a:lvl3pPr defTabSz="685800">
                <a:defRPr b="1">
                  <a:solidFill>
                    <a:schemeClr val="tx1"/>
                  </a:solidFill>
                  <a:latin typeface="Times New Roman" panose="02020603050405020304" pitchFamily="18" charset="0"/>
                  <a:ea typeface="宋体" panose="02010600030101010101" pitchFamily="2" charset="-122"/>
                </a:defRPr>
              </a:lvl3pPr>
              <a:lvl4pPr defTabSz="685800">
                <a:defRPr b="1">
                  <a:solidFill>
                    <a:schemeClr val="tx1"/>
                  </a:solidFill>
                  <a:latin typeface="Times New Roman" panose="02020603050405020304" pitchFamily="18" charset="0"/>
                  <a:ea typeface="宋体" panose="02010600030101010101" pitchFamily="2" charset="-122"/>
                </a:defRPr>
              </a:lvl4pPr>
              <a:lvl5pPr defTabSz="685800">
                <a:defRPr b="1">
                  <a:solidFill>
                    <a:schemeClr val="tx1"/>
                  </a:solidFill>
                  <a:latin typeface="Times New Roman" panose="02020603050405020304" pitchFamily="18" charset="0"/>
                  <a:ea typeface="宋体" panose="02010600030101010101" pitchFamily="2" charset="-122"/>
                </a:defRPr>
              </a:lvl5pPr>
              <a:lvl6pPr marL="1851025" indent="1905" defTabSz="685800" fontAlgn="base">
                <a:spcBef>
                  <a:spcPct val="0"/>
                </a:spcBef>
                <a:spcAft>
                  <a:spcPct val="0"/>
                </a:spcAft>
                <a:buFont typeface="Arial" panose="020B0604020202020204" pitchFamily="34" charset="0"/>
                <a:defRPr b="1">
                  <a:solidFill>
                    <a:schemeClr val="tx1"/>
                  </a:solidFill>
                  <a:latin typeface="Times New Roman" panose="02020603050405020304" pitchFamily="18" charset="0"/>
                  <a:ea typeface="宋体" panose="02010600030101010101" pitchFamily="2" charset="-122"/>
                </a:defRPr>
              </a:lvl6pPr>
              <a:lvl7pPr marL="2308225" indent="1905" defTabSz="685800" fontAlgn="base">
                <a:spcBef>
                  <a:spcPct val="0"/>
                </a:spcBef>
                <a:spcAft>
                  <a:spcPct val="0"/>
                </a:spcAft>
                <a:buFont typeface="Arial" panose="020B0604020202020204" pitchFamily="34" charset="0"/>
                <a:defRPr b="1">
                  <a:solidFill>
                    <a:schemeClr val="tx1"/>
                  </a:solidFill>
                  <a:latin typeface="Times New Roman" panose="02020603050405020304" pitchFamily="18" charset="0"/>
                  <a:ea typeface="宋体" panose="02010600030101010101" pitchFamily="2" charset="-122"/>
                </a:defRPr>
              </a:lvl7pPr>
              <a:lvl8pPr marL="2765425" indent="1905" defTabSz="685800" fontAlgn="base">
                <a:spcBef>
                  <a:spcPct val="0"/>
                </a:spcBef>
                <a:spcAft>
                  <a:spcPct val="0"/>
                </a:spcAft>
                <a:buFont typeface="Arial" panose="020B0604020202020204" pitchFamily="34" charset="0"/>
                <a:defRPr b="1">
                  <a:solidFill>
                    <a:schemeClr val="tx1"/>
                  </a:solidFill>
                  <a:latin typeface="Times New Roman" panose="02020603050405020304" pitchFamily="18" charset="0"/>
                  <a:ea typeface="宋体" panose="02010600030101010101" pitchFamily="2" charset="-122"/>
                </a:defRPr>
              </a:lvl8pPr>
              <a:lvl9pPr marL="3222625" indent="1905" defTabSz="685800" fontAlgn="base">
                <a:spcBef>
                  <a:spcPct val="0"/>
                </a:spcBef>
                <a:spcAft>
                  <a:spcPct val="0"/>
                </a:spcAft>
                <a:buFont typeface="Arial" panose="020B0604020202020204" pitchFamily="34" charset="0"/>
                <a:defRPr b="1">
                  <a:solidFill>
                    <a:schemeClr val="tx1"/>
                  </a:solidFill>
                  <a:latin typeface="Times New Roman" panose="02020603050405020304" pitchFamily="18" charset="0"/>
                  <a:ea typeface="宋体" panose="02010600030101010101" pitchFamily="2" charset="-122"/>
                </a:defRPr>
              </a:lvl9pPr>
            </a:lstStyle>
            <a:p>
              <a:pPr eaLnBrk="1" hangingPunct="1">
                <a:buFont typeface="Arial" panose="020B0604020202020204" pitchFamily="34" charset="0"/>
                <a:buNone/>
                <a:defRPr/>
              </a:pPr>
              <a:endParaRPr lang="zh-CN" altLang="en-US" sz="1200" b="0" smtClean="0">
                <a:solidFill>
                  <a:srgbClr val="FFFFFF"/>
                </a:solidFill>
                <a:latin typeface="汉仪水滴体简"/>
                <a:ea typeface="汉仪水滴体简"/>
                <a:cs typeface="汉仪水滴体简"/>
                <a:sym typeface="汉仪水滴体简"/>
              </a:endParaRPr>
            </a:p>
          </p:txBody>
        </p:sp>
        <p:grpSp>
          <p:nvGrpSpPr>
            <p:cNvPr id="6" name="Group 27"/>
            <p:cNvGrpSpPr/>
            <p:nvPr/>
          </p:nvGrpSpPr>
          <p:grpSpPr bwMode="auto">
            <a:xfrm>
              <a:off x="3571868" y="565150"/>
              <a:ext cx="5570545" cy="215900"/>
              <a:chOff x="-343777" y="0"/>
              <a:chExt cx="3517390" cy="287336"/>
            </a:xfrm>
          </p:grpSpPr>
          <p:sp>
            <p:nvSpPr>
              <p:cNvPr id="8" name="矩形 7"/>
              <p:cNvSpPr>
                <a:spLocks noChangeArrowheads="1"/>
              </p:cNvSpPr>
              <p:nvPr/>
            </p:nvSpPr>
            <p:spPr bwMode="auto">
              <a:xfrm>
                <a:off x="-343773" y="73947"/>
                <a:ext cx="3517386" cy="213389"/>
              </a:xfrm>
              <a:prstGeom prst="rect">
                <a:avLst/>
              </a:prstGeom>
              <a:solidFill>
                <a:srgbClr val="B4E4AA"/>
              </a:solidFill>
              <a:ln>
                <a:noFill/>
              </a:ln>
            </p:spPr>
            <p:txBody>
              <a:bodyPr lIns="91429" tIns="45715" rIns="91429" bIns="45715" anchor="ctr"/>
              <a:lstStyle>
                <a:lvl1pPr defTabSz="685800">
                  <a:defRPr b="1">
                    <a:solidFill>
                      <a:schemeClr val="tx1"/>
                    </a:solidFill>
                    <a:latin typeface="Times New Roman" panose="02020603050405020304" pitchFamily="18" charset="0"/>
                    <a:ea typeface="宋体" panose="02010600030101010101" pitchFamily="2" charset="-122"/>
                  </a:defRPr>
                </a:lvl1pPr>
                <a:lvl2pPr defTabSz="685800">
                  <a:defRPr b="1">
                    <a:solidFill>
                      <a:schemeClr val="tx1"/>
                    </a:solidFill>
                    <a:latin typeface="Times New Roman" panose="02020603050405020304" pitchFamily="18" charset="0"/>
                    <a:ea typeface="宋体" panose="02010600030101010101" pitchFamily="2" charset="-122"/>
                  </a:defRPr>
                </a:lvl2pPr>
                <a:lvl3pPr defTabSz="685800">
                  <a:defRPr b="1">
                    <a:solidFill>
                      <a:schemeClr val="tx1"/>
                    </a:solidFill>
                    <a:latin typeface="Times New Roman" panose="02020603050405020304" pitchFamily="18" charset="0"/>
                    <a:ea typeface="宋体" panose="02010600030101010101" pitchFamily="2" charset="-122"/>
                  </a:defRPr>
                </a:lvl3pPr>
                <a:lvl4pPr defTabSz="685800">
                  <a:defRPr b="1">
                    <a:solidFill>
                      <a:schemeClr val="tx1"/>
                    </a:solidFill>
                    <a:latin typeface="Times New Roman" panose="02020603050405020304" pitchFamily="18" charset="0"/>
                    <a:ea typeface="宋体" panose="02010600030101010101" pitchFamily="2" charset="-122"/>
                  </a:defRPr>
                </a:lvl4pPr>
                <a:lvl5pPr defTabSz="685800">
                  <a:defRPr b="1">
                    <a:solidFill>
                      <a:schemeClr val="tx1"/>
                    </a:solidFill>
                    <a:latin typeface="Times New Roman" panose="02020603050405020304" pitchFamily="18" charset="0"/>
                    <a:ea typeface="宋体" panose="02010600030101010101" pitchFamily="2" charset="-122"/>
                  </a:defRPr>
                </a:lvl5pPr>
                <a:lvl6pPr marL="1851025" indent="1905" defTabSz="685800" fontAlgn="base">
                  <a:spcBef>
                    <a:spcPct val="0"/>
                  </a:spcBef>
                  <a:spcAft>
                    <a:spcPct val="0"/>
                  </a:spcAft>
                  <a:buFont typeface="Arial" panose="020B0604020202020204" pitchFamily="34" charset="0"/>
                  <a:defRPr b="1">
                    <a:solidFill>
                      <a:schemeClr val="tx1"/>
                    </a:solidFill>
                    <a:latin typeface="Times New Roman" panose="02020603050405020304" pitchFamily="18" charset="0"/>
                    <a:ea typeface="宋体" panose="02010600030101010101" pitchFamily="2" charset="-122"/>
                  </a:defRPr>
                </a:lvl6pPr>
                <a:lvl7pPr marL="2308225" indent="1905" defTabSz="685800" fontAlgn="base">
                  <a:spcBef>
                    <a:spcPct val="0"/>
                  </a:spcBef>
                  <a:spcAft>
                    <a:spcPct val="0"/>
                  </a:spcAft>
                  <a:buFont typeface="Arial" panose="020B0604020202020204" pitchFamily="34" charset="0"/>
                  <a:defRPr b="1">
                    <a:solidFill>
                      <a:schemeClr val="tx1"/>
                    </a:solidFill>
                    <a:latin typeface="Times New Roman" panose="02020603050405020304" pitchFamily="18" charset="0"/>
                    <a:ea typeface="宋体" panose="02010600030101010101" pitchFamily="2" charset="-122"/>
                  </a:defRPr>
                </a:lvl7pPr>
                <a:lvl8pPr marL="2765425" indent="1905" defTabSz="685800" fontAlgn="base">
                  <a:spcBef>
                    <a:spcPct val="0"/>
                  </a:spcBef>
                  <a:spcAft>
                    <a:spcPct val="0"/>
                  </a:spcAft>
                  <a:buFont typeface="Arial" panose="020B0604020202020204" pitchFamily="34" charset="0"/>
                  <a:defRPr b="1">
                    <a:solidFill>
                      <a:schemeClr val="tx1"/>
                    </a:solidFill>
                    <a:latin typeface="Times New Roman" panose="02020603050405020304" pitchFamily="18" charset="0"/>
                    <a:ea typeface="宋体" panose="02010600030101010101" pitchFamily="2" charset="-122"/>
                  </a:defRPr>
                </a:lvl8pPr>
                <a:lvl9pPr marL="3222625" indent="1905" defTabSz="685800" fontAlgn="base">
                  <a:spcBef>
                    <a:spcPct val="0"/>
                  </a:spcBef>
                  <a:spcAft>
                    <a:spcPct val="0"/>
                  </a:spcAft>
                  <a:buFont typeface="Arial" panose="020B0604020202020204" pitchFamily="34" charset="0"/>
                  <a:defRPr b="1">
                    <a:solidFill>
                      <a:schemeClr val="tx1"/>
                    </a:solidFill>
                    <a:latin typeface="Times New Roman" panose="02020603050405020304" pitchFamily="18" charset="0"/>
                    <a:ea typeface="宋体" panose="02010600030101010101" pitchFamily="2" charset="-122"/>
                  </a:defRPr>
                </a:lvl9pPr>
              </a:lstStyle>
              <a:p>
                <a:pPr eaLnBrk="1" hangingPunct="1">
                  <a:buFont typeface="Arial" panose="020B0604020202020204" pitchFamily="34" charset="0"/>
                  <a:buNone/>
                  <a:defRPr/>
                </a:pPr>
                <a:endParaRPr lang="zh-CN" altLang="en-US" sz="1400" b="0" smtClean="0">
                  <a:solidFill>
                    <a:srgbClr val="FFFFFF"/>
                  </a:solidFill>
                  <a:latin typeface="宋体" panose="02010600030101010101" pitchFamily="2" charset="-122"/>
                  <a:sym typeface="宋体" panose="02010600030101010101" pitchFamily="2" charset="-122"/>
                </a:endParaRPr>
              </a:p>
            </p:txBody>
          </p:sp>
          <p:sp>
            <p:nvSpPr>
              <p:cNvPr id="9" name="直接连接符 8"/>
              <p:cNvSpPr>
                <a:spLocks noChangeShapeType="1"/>
              </p:cNvSpPr>
              <p:nvPr/>
            </p:nvSpPr>
            <p:spPr bwMode="auto">
              <a:xfrm>
                <a:off x="-339763" y="0"/>
                <a:ext cx="3490321" cy="2113"/>
              </a:xfrm>
              <a:prstGeom prst="line">
                <a:avLst/>
              </a:prstGeom>
              <a:noFill/>
              <a:ln w="9525">
                <a:solidFill>
                  <a:schemeClr val="accent5">
                    <a:lumMod val="25000"/>
                  </a:schemeClr>
                </a:solidFill>
                <a:prstDash val="dash"/>
                <a:miter lim="800000"/>
              </a:ln>
            </p:spPr>
            <p:txBody>
              <a:bodyPr/>
              <a:lstStyle/>
              <a:p>
                <a:pPr defTabSz="685800" eaLnBrk="1" fontAlgn="auto" hangingPunct="1">
                  <a:spcBef>
                    <a:spcPts val="0"/>
                  </a:spcBef>
                  <a:spcAft>
                    <a:spcPts val="0"/>
                  </a:spcAft>
                  <a:defRPr/>
                </a:pPr>
                <a:endParaRPr lang="zh-CN" altLang="en-US" sz="1400" b="0" kern="0">
                  <a:solidFill>
                    <a:sysClr val="windowText" lastClr="000000"/>
                  </a:solidFill>
                </a:endParaRPr>
              </a:p>
            </p:txBody>
          </p:sp>
        </p:grpSp>
        <p:pic>
          <p:nvPicPr>
            <p:cNvPr id="7" name="Picture 22" descr="方案2+封底(白色字体） 拷贝"/>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868550" y="201613"/>
              <a:ext cx="644525" cy="654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Tree>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dirty="0"/>
          </a:p>
        </p:txBody>
      </p:sp>
      <p:sp>
        <p:nvSpPr>
          <p:cNvPr id="4" name="Date Placeholder 3"/>
          <p:cNvSpPr>
            <a:spLocks noGrp="1"/>
          </p:cNvSpPr>
          <p:nvPr>
            <p:ph type="dt" sz="half" idx="10"/>
          </p:nvPr>
        </p:nvSpPr>
        <p:spPr/>
        <p:txBody>
          <a:bodyPr/>
          <a:lstStyle/>
          <a:p>
            <a:pPr>
              <a:defRPr/>
            </a:pPr>
            <a:endParaRPr lang="en-US" altLang="zh-CN"/>
          </a:p>
        </p:txBody>
      </p:sp>
      <p:sp>
        <p:nvSpPr>
          <p:cNvPr id="5" name="Footer Placeholder 4"/>
          <p:cNvSpPr>
            <a:spLocks noGrp="1"/>
          </p:cNvSpPr>
          <p:nvPr>
            <p:ph type="ftr" sz="quarter" idx="11"/>
          </p:nvPr>
        </p:nvSpPr>
        <p:spPr/>
        <p:txBody>
          <a:bodyPr/>
          <a:lstStyle/>
          <a:p>
            <a:pPr>
              <a:defRPr/>
            </a:pPr>
            <a:endParaRPr lang="en-US" altLang="zh-CN"/>
          </a:p>
        </p:txBody>
      </p:sp>
      <p:sp>
        <p:nvSpPr>
          <p:cNvPr id="6" name="Slide Number Placeholder 5"/>
          <p:cNvSpPr>
            <a:spLocks noGrp="1"/>
          </p:cNvSpPr>
          <p:nvPr>
            <p:ph type="sldNum" sz="quarter" idx="12"/>
          </p:nvPr>
        </p:nvSpPr>
        <p:spPr/>
        <p:txBody>
          <a:bodyPr/>
          <a:lstStyle/>
          <a:p>
            <a:pPr>
              <a:defRPr/>
            </a:pPr>
            <a:fld id="{EBD556E6-BF42-46CE-ADB9-3A1F68FF91AC}" type="slidenum">
              <a:rPr lang="zh-CN" altLang="en-US" smtClean="0"/>
            </a:fld>
            <a:endParaRPr lang="en-US" altLang="zh-CN"/>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endParaRPr lang="zh-CN" altLang="en-US" smtClean="0"/>
          </a:p>
        </p:txBody>
      </p:sp>
      <p:sp>
        <p:nvSpPr>
          <p:cNvPr id="4" name="Date Placeholder 3"/>
          <p:cNvSpPr>
            <a:spLocks noGrp="1"/>
          </p:cNvSpPr>
          <p:nvPr>
            <p:ph type="dt" sz="half" idx="10"/>
          </p:nvPr>
        </p:nvSpPr>
        <p:spPr/>
        <p:txBody>
          <a:bodyPr/>
          <a:lstStyle/>
          <a:p>
            <a:pPr>
              <a:defRPr/>
            </a:pPr>
            <a:endParaRPr lang="en-US" altLang="zh-CN"/>
          </a:p>
        </p:txBody>
      </p:sp>
      <p:sp>
        <p:nvSpPr>
          <p:cNvPr id="5" name="Footer Placeholder 4"/>
          <p:cNvSpPr>
            <a:spLocks noGrp="1"/>
          </p:cNvSpPr>
          <p:nvPr>
            <p:ph type="ftr" sz="quarter" idx="11"/>
          </p:nvPr>
        </p:nvSpPr>
        <p:spPr/>
        <p:txBody>
          <a:bodyPr/>
          <a:lstStyle/>
          <a:p>
            <a:pPr>
              <a:defRPr/>
            </a:pPr>
            <a:endParaRPr lang="en-US" altLang="zh-CN"/>
          </a:p>
        </p:txBody>
      </p:sp>
      <p:sp>
        <p:nvSpPr>
          <p:cNvPr id="6" name="Slide Number Placeholder 5"/>
          <p:cNvSpPr>
            <a:spLocks noGrp="1"/>
          </p:cNvSpPr>
          <p:nvPr>
            <p:ph type="sldNum" sz="quarter" idx="12"/>
          </p:nvPr>
        </p:nvSpPr>
        <p:spPr/>
        <p:txBody>
          <a:bodyPr/>
          <a:lstStyle/>
          <a:p>
            <a:pPr>
              <a:defRPr/>
            </a:pPr>
            <a:fld id="{5FE2DD9C-FB0B-4DBB-AC91-0997D95D7BEB}" type="slidenum">
              <a:rPr lang="zh-CN" altLang="en-US" smtClean="0"/>
            </a:fld>
            <a:endParaRPr lang="en-US" altLang="zh-CN"/>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dirty="0"/>
          </a:p>
        </p:txBody>
      </p:sp>
      <p:sp>
        <p:nvSpPr>
          <p:cNvPr id="5" name="Date Placeholder 4"/>
          <p:cNvSpPr>
            <a:spLocks noGrp="1"/>
          </p:cNvSpPr>
          <p:nvPr>
            <p:ph type="dt" sz="half" idx="10"/>
          </p:nvPr>
        </p:nvSpPr>
        <p:spPr/>
        <p:txBody>
          <a:bodyPr/>
          <a:lstStyle/>
          <a:p>
            <a:pPr>
              <a:defRPr/>
            </a:pPr>
            <a:endParaRPr lang="en-US" altLang="zh-CN"/>
          </a:p>
        </p:txBody>
      </p:sp>
      <p:sp>
        <p:nvSpPr>
          <p:cNvPr id="6" name="Footer Placeholder 5"/>
          <p:cNvSpPr>
            <a:spLocks noGrp="1"/>
          </p:cNvSpPr>
          <p:nvPr>
            <p:ph type="ftr" sz="quarter" idx="11"/>
          </p:nvPr>
        </p:nvSpPr>
        <p:spPr/>
        <p:txBody>
          <a:bodyPr/>
          <a:lstStyle/>
          <a:p>
            <a:pPr>
              <a:defRPr/>
            </a:pPr>
            <a:endParaRPr lang="en-US" altLang="zh-CN"/>
          </a:p>
        </p:txBody>
      </p:sp>
      <p:sp>
        <p:nvSpPr>
          <p:cNvPr id="7" name="Slide Number Placeholder 6"/>
          <p:cNvSpPr>
            <a:spLocks noGrp="1"/>
          </p:cNvSpPr>
          <p:nvPr>
            <p:ph type="sldNum" sz="quarter" idx="12"/>
          </p:nvPr>
        </p:nvSpPr>
        <p:spPr/>
        <p:txBody>
          <a:bodyPr/>
          <a:lstStyle/>
          <a:p>
            <a:pPr>
              <a:defRPr/>
            </a:pPr>
            <a:fld id="{60D01C5A-AF15-4849-A398-2E13EEBBCB56}" type="slidenum">
              <a:rPr lang="zh-CN" altLang="en-US" smtClean="0"/>
            </a:fld>
            <a:endParaRPr lang="en-US" altLang="zh-CN"/>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dirty="0"/>
          </a:p>
        </p:txBody>
      </p:sp>
      <p:sp>
        <p:nvSpPr>
          <p:cNvPr id="7" name="Date Placeholder 6"/>
          <p:cNvSpPr>
            <a:spLocks noGrp="1"/>
          </p:cNvSpPr>
          <p:nvPr>
            <p:ph type="dt" sz="half" idx="10"/>
          </p:nvPr>
        </p:nvSpPr>
        <p:spPr/>
        <p:txBody>
          <a:bodyPr/>
          <a:lstStyle/>
          <a:p>
            <a:pPr>
              <a:defRPr/>
            </a:pPr>
            <a:endParaRPr lang="en-US" altLang="zh-CN"/>
          </a:p>
        </p:txBody>
      </p:sp>
      <p:sp>
        <p:nvSpPr>
          <p:cNvPr id="8" name="Footer Placeholder 7"/>
          <p:cNvSpPr>
            <a:spLocks noGrp="1"/>
          </p:cNvSpPr>
          <p:nvPr>
            <p:ph type="ftr" sz="quarter" idx="11"/>
          </p:nvPr>
        </p:nvSpPr>
        <p:spPr/>
        <p:txBody>
          <a:bodyPr/>
          <a:lstStyle/>
          <a:p>
            <a:pPr>
              <a:defRPr/>
            </a:pPr>
            <a:endParaRPr lang="en-US" altLang="zh-CN"/>
          </a:p>
        </p:txBody>
      </p:sp>
      <p:sp>
        <p:nvSpPr>
          <p:cNvPr id="9" name="Slide Number Placeholder 8"/>
          <p:cNvSpPr>
            <a:spLocks noGrp="1"/>
          </p:cNvSpPr>
          <p:nvPr>
            <p:ph type="sldNum" sz="quarter" idx="12"/>
          </p:nvPr>
        </p:nvSpPr>
        <p:spPr/>
        <p:txBody>
          <a:bodyPr/>
          <a:lstStyle/>
          <a:p>
            <a:pPr>
              <a:defRPr/>
            </a:pPr>
            <a:fld id="{650975F1-35E6-4CE2-8A47-F58014B701F5}" type="slidenum">
              <a:rPr lang="zh-CN" altLang="en-US" smtClean="0"/>
            </a:fld>
            <a:endParaRPr lang="en-US" altLang="zh-CN"/>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pPr>
              <a:defRPr/>
            </a:pPr>
            <a:endParaRPr lang="en-US" altLang="zh-CN"/>
          </a:p>
        </p:txBody>
      </p:sp>
      <p:sp>
        <p:nvSpPr>
          <p:cNvPr id="4" name="Footer Placeholder 3"/>
          <p:cNvSpPr>
            <a:spLocks noGrp="1"/>
          </p:cNvSpPr>
          <p:nvPr>
            <p:ph type="ftr" sz="quarter" idx="11"/>
          </p:nvPr>
        </p:nvSpPr>
        <p:spPr/>
        <p:txBody>
          <a:bodyPr/>
          <a:lstStyle/>
          <a:p>
            <a:pPr>
              <a:defRPr/>
            </a:pPr>
            <a:endParaRPr lang="en-US" altLang="zh-CN"/>
          </a:p>
        </p:txBody>
      </p:sp>
      <p:sp>
        <p:nvSpPr>
          <p:cNvPr id="5" name="Slide Number Placeholder 4"/>
          <p:cNvSpPr>
            <a:spLocks noGrp="1"/>
          </p:cNvSpPr>
          <p:nvPr>
            <p:ph type="sldNum" sz="quarter" idx="12"/>
          </p:nvPr>
        </p:nvSpPr>
        <p:spPr/>
        <p:txBody>
          <a:bodyPr/>
          <a:lstStyle/>
          <a:p>
            <a:pPr>
              <a:defRPr/>
            </a:pPr>
            <a:fld id="{5193B9F1-28C5-418A-909C-71DF17EE832C}" type="slidenum">
              <a:rPr lang="zh-CN" altLang="en-US" smtClean="0"/>
            </a:fld>
            <a:endParaRPr lang="en-US" altLang="zh-CN"/>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endParaRPr lang="en-US" altLang="zh-CN"/>
          </a:p>
        </p:txBody>
      </p:sp>
      <p:sp>
        <p:nvSpPr>
          <p:cNvPr id="3" name="Footer Placeholder 2"/>
          <p:cNvSpPr>
            <a:spLocks noGrp="1"/>
          </p:cNvSpPr>
          <p:nvPr>
            <p:ph type="ftr" sz="quarter" idx="11"/>
          </p:nvPr>
        </p:nvSpPr>
        <p:spPr/>
        <p:txBody>
          <a:bodyPr/>
          <a:lstStyle/>
          <a:p>
            <a:pPr>
              <a:defRPr/>
            </a:pPr>
            <a:endParaRPr lang="en-US" altLang="zh-CN"/>
          </a:p>
        </p:txBody>
      </p:sp>
      <p:sp>
        <p:nvSpPr>
          <p:cNvPr id="4" name="Slide Number Placeholder 3"/>
          <p:cNvSpPr>
            <a:spLocks noGrp="1"/>
          </p:cNvSpPr>
          <p:nvPr>
            <p:ph type="sldNum" sz="quarter" idx="12"/>
          </p:nvPr>
        </p:nvSpPr>
        <p:spPr/>
        <p:txBody>
          <a:bodyPr/>
          <a:lstStyle/>
          <a:p>
            <a:pPr>
              <a:defRPr/>
            </a:pPr>
            <a:fld id="{2DF0EC56-E1A7-4A46-86F1-FEFF1B24FD78}" type="slidenum">
              <a:rPr lang="zh-CN" altLang="en-US" smtClean="0"/>
            </a:fld>
            <a:endParaRPr lang="en-US" altLang="zh-CN"/>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endParaRPr lang="zh-CN" altLang="en-US" smtClean="0"/>
          </a:p>
        </p:txBody>
      </p:sp>
      <p:sp>
        <p:nvSpPr>
          <p:cNvPr id="5" name="Date Placeholder 4"/>
          <p:cNvSpPr>
            <a:spLocks noGrp="1"/>
          </p:cNvSpPr>
          <p:nvPr>
            <p:ph type="dt" sz="half" idx="10"/>
          </p:nvPr>
        </p:nvSpPr>
        <p:spPr/>
        <p:txBody>
          <a:bodyPr/>
          <a:lstStyle/>
          <a:p>
            <a:pPr>
              <a:defRPr/>
            </a:pPr>
            <a:endParaRPr lang="en-US" altLang="zh-CN"/>
          </a:p>
        </p:txBody>
      </p:sp>
      <p:sp>
        <p:nvSpPr>
          <p:cNvPr id="6" name="Footer Placeholder 5"/>
          <p:cNvSpPr>
            <a:spLocks noGrp="1"/>
          </p:cNvSpPr>
          <p:nvPr>
            <p:ph type="ftr" sz="quarter" idx="11"/>
          </p:nvPr>
        </p:nvSpPr>
        <p:spPr/>
        <p:txBody>
          <a:bodyPr/>
          <a:lstStyle/>
          <a:p>
            <a:pPr>
              <a:defRPr/>
            </a:pPr>
            <a:endParaRPr lang="en-US" altLang="zh-CN"/>
          </a:p>
        </p:txBody>
      </p:sp>
      <p:sp>
        <p:nvSpPr>
          <p:cNvPr id="7" name="Slide Number Placeholder 6"/>
          <p:cNvSpPr>
            <a:spLocks noGrp="1"/>
          </p:cNvSpPr>
          <p:nvPr>
            <p:ph type="sldNum" sz="quarter" idx="12"/>
          </p:nvPr>
        </p:nvSpPr>
        <p:spPr/>
        <p:txBody>
          <a:bodyPr/>
          <a:lstStyle/>
          <a:p>
            <a:pPr>
              <a:defRPr/>
            </a:pPr>
            <a:fld id="{E13118F1-4D8E-437D-88BF-96D52454D0F7}" type="slidenum">
              <a:rPr lang="zh-CN" altLang="en-US" smtClean="0"/>
            </a:fld>
            <a:endParaRPr lang="en-US" altLang="zh-CN"/>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endParaRPr lang="zh-CN" altLang="en-US" smtClean="0"/>
          </a:p>
        </p:txBody>
      </p:sp>
      <p:sp>
        <p:nvSpPr>
          <p:cNvPr id="5" name="Date Placeholder 4"/>
          <p:cNvSpPr>
            <a:spLocks noGrp="1"/>
          </p:cNvSpPr>
          <p:nvPr>
            <p:ph type="dt" sz="half" idx="10"/>
          </p:nvPr>
        </p:nvSpPr>
        <p:spPr/>
        <p:txBody>
          <a:bodyPr/>
          <a:lstStyle/>
          <a:p>
            <a:pPr>
              <a:defRPr/>
            </a:pPr>
            <a:endParaRPr lang="en-US" altLang="zh-CN"/>
          </a:p>
        </p:txBody>
      </p:sp>
      <p:sp>
        <p:nvSpPr>
          <p:cNvPr id="6" name="Footer Placeholder 5"/>
          <p:cNvSpPr>
            <a:spLocks noGrp="1"/>
          </p:cNvSpPr>
          <p:nvPr>
            <p:ph type="ftr" sz="quarter" idx="11"/>
          </p:nvPr>
        </p:nvSpPr>
        <p:spPr/>
        <p:txBody>
          <a:bodyPr/>
          <a:lstStyle/>
          <a:p>
            <a:pPr>
              <a:defRPr/>
            </a:pPr>
            <a:endParaRPr lang="en-US" altLang="zh-CN"/>
          </a:p>
        </p:txBody>
      </p:sp>
      <p:sp>
        <p:nvSpPr>
          <p:cNvPr id="7" name="Slide Number Placeholder 6"/>
          <p:cNvSpPr>
            <a:spLocks noGrp="1"/>
          </p:cNvSpPr>
          <p:nvPr>
            <p:ph type="sldNum" sz="quarter" idx="12"/>
          </p:nvPr>
        </p:nvSpPr>
        <p:spPr/>
        <p:txBody>
          <a:bodyPr/>
          <a:lstStyle/>
          <a:p>
            <a:pPr>
              <a:defRPr/>
            </a:pPr>
            <a:fld id="{DB89BB1C-A8EF-4BDC-8C68-38E9CF0D5670}" type="slidenum">
              <a:rPr lang="zh-CN" altLang="en-US" smtClean="0"/>
            </a:fld>
            <a:endParaRPr lang="en-US" altLang="zh-CN"/>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5" Type="http://schemas.openxmlformats.org/officeDocument/2006/relationships/theme" Target="../theme/theme1.xml"/><Relationship Id="rId14" Type="http://schemas.openxmlformats.org/officeDocument/2006/relationships/slideLayout" Target="../slideLayouts/slideLayout14.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a:defRPr/>
            </a:pPr>
            <a:endParaRPr lang="en-US" altLang="zh-CN"/>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a:defRPr/>
            </a:pPr>
            <a:endParaRPr lang="en-US" altLang="zh-CN"/>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a:defRPr/>
            </a:pPr>
            <a:fld id="{9DC73A2D-557D-4CA9-A6C5-0408FCDEB429}" type="slidenum">
              <a:rPr lang="zh-CN" altLang="en-US" smtClean="0"/>
            </a:fld>
            <a:endParaRPr lang="en-US" altLang="zh-CN"/>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4" Type="http://schemas.openxmlformats.org/officeDocument/2006/relationships/notesSlide" Target="../notesSlides/notesSlide1.xml"/><Relationship Id="rId3" Type="http://schemas.openxmlformats.org/officeDocument/2006/relationships/slideLayout" Target="../slideLayouts/slideLayout7.xml"/><Relationship Id="rId2" Type="http://schemas.openxmlformats.org/officeDocument/2006/relationships/image" Target="../media/image3.png"/><Relationship Id="rId1" Type="http://schemas.openxmlformats.org/officeDocument/2006/relationships/image" Target="../media/image4.png"/></Relationships>
</file>

<file path=ppt/slides/_rels/slide10.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3.png"/></Relationships>
</file>

<file path=ppt/slides/_rels/slide11.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3.png"/></Relationships>
</file>

<file path=ppt/slides/_rels/slide12.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3.png"/></Relationships>
</file>

<file path=ppt/slides/_rels/slide13.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3.png"/></Relationships>
</file>

<file path=ppt/slides/_rels/slide14.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3.png"/></Relationships>
</file>

<file path=ppt/slides/_rels/slide15.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3.png"/></Relationships>
</file>

<file path=ppt/slides/_rels/slide16.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3.png"/></Relationships>
</file>

<file path=ppt/slides/_rels/slide17.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3.png"/></Relationships>
</file>

<file path=ppt/slides/_rels/slide18.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image" Target="../media/image3.png"/><Relationship Id="rId1" Type="http://schemas.openxmlformats.org/officeDocument/2006/relationships/image" Target="../media/image7.png"/></Relationships>
</file>

<file path=ppt/slides/_rels/slide19.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3.png"/></Relationships>
</file>

<file path=ppt/slides/_rels/slide2.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3.png"/></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7.xml"/><Relationship Id="rId1" Type="http://schemas.openxmlformats.org/officeDocument/2006/relationships/image" Target="../media/image3.png"/></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7.xml"/><Relationship Id="rId1" Type="http://schemas.openxmlformats.org/officeDocument/2006/relationships/image" Target="../media/image3.png"/></Relationships>
</file>

<file path=ppt/slides/_rels/slide22.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3.png"/></Relationships>
</file>

<file path=ppt/slides/_rels/slide23.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3.png"/></Relationships>
</file>

<file path=ppt/slides/_rels/slide24.xml.rels><?xml version="1.0" encoding="UTF-8" standalone="yes"?>
<Relationships xmlns="http://schemas.openxmlformats.org/package/2006/relationships"><Relationship Id="rId8" Type="http://schemas.openxmlformats.org/officeDocument/2006/relationships/notesSlide" Target="../notesSlides/notesSlide5.xml"/><Relationship Id="rId7" Type="http://schemas.openxmlformats.org/officeDocument/2006/relationships/slideLayout" Target="../slideLayouts/slideLayout7.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image" Target="../media/image3.png"/></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7.xml"/><Relationship Id="rId1" Type="http://schemas.openxmlformats.org/officeDocument/2006/relationships/image" Target="../media/image3.png"/></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7.xml"/><Relationship Id="rId1" Type="http://schemas.openxmlformats.org/officeDocument/2006/relationships/image" Target="../media/image3.png"/></Relationships>
</file>

<file path=ppt/slides/_rels/slide27.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7.xml"/><Relationship Id="rId1" Type="http://schemas.openxmlformats.org/officeDocument/2006/relationships/image" Target="../media/image3.png"/></Relationships>
</file>

<file path=ppt/slides/_rels/slide28.xml.rels><?xml version="1.0" encoding="UTF-8" standalone="yes"?>
<Relationships xmlns="http://schemas.openxmlformats.org/package/2006/relationships"><Relationship Id="rId6" Type="http://schemas.openxmlformats.org/officeDocument/2006/relationships/slideLayout" Target="../slideLayouts/slideLayout7.xml"/><Relationship Id="rId5" Type="http://schemas.openxmlformats.org/officeDocument/2006/relationships/image" Target="../media/image3.png"/><Relationship Id="rId4" Type="http://schemas.openxmlformats.org/officeDocument/2006/relationships/image" Target="../media/image9.png"/><Relationship Id="rId3" Type="http://schemas.openxmlformats.org/officeDocument/2006/relationships/image" Target="../media/image8.png"/><Relationship Id="rId2" Type="http://schemas.openxmlformats.org/officeDocument/2006/relationships/hyperlink" Target="https://www.ilo.org/dyn/icsc/showcard.listCards3?p_lang=zh" TargetMode="External"/><Relationship Id="rId1" Type="http://schemas.openxmlformats.org/officeDocument/2006/relationships/hyperlink" Target="http://icsc.brici.ac.cn/" TargetMode="External"/></Relationships>
</file>

<file path=ppt/slides/_rels/slide29.xml.rels><?xml version="1.0" encoding="UTF-8" standalone="yes"?>
<Relationships xmlns="http://schemas.openxmlformats.org/package/2006/relationships"><Relationship Id="rId8" Type="http://schemas.openxmlformats.org/officeDocument/2006/relationships/notesSlide" Target="../notesSlides/notesSlide9.xml"/><Relationship Id="rId7" Type="http://schemas.openxmlformats.org/officeDocument/2006/relationships/slideLayout" Target="../slideLayouts/slideLayout7.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image" Target="../media/image3.png"/></Relationships>
</file>

<file path=ppt/slides/_rels/slide3.xml.rels><?xml version="1.0" encoding="UTF-8" standalone="yes"?>
<Relationships xmlns="http://schemas.openxmlformats.org/package/2006/relationships"><Relationship Id="rId8" Type="http://schemas.openxmlformats.org/officeDocument/2006/relationships/notesSlide" Target="../notesSlides/notesSlide2.xml"/><Relationship Id="rId7" Type="http://schemas.openxmlformats.org/officeDocument/2006/relationships/slideLayout" Target="../slideLayouts/slideLayout7.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image" Target="../media/image3.png"/></Relationships>
</file>

<file path=ppt/slides/_rels/slide3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7.xml"/><Relationship Id="rId1" Type="http://schemas.openxmlformats.org/officeDocument/2006/relationships/image" Target="../media/image3.png"/></Relationships>
</file>

<file path=ppt/slides/_rels/slide31.xml.rels><?xml version="1.0" encoding="UTF-8" standalone="yes"?>
<Relationships xmlns="http://schemas.openxmlformats.org/package/2006/relationships"><Relationship Id="rId5" Type="http://schemas.openxmlformats.org/officeDocument/2006/relationships/notesSlide" Target="../notesSlides/notesSlide11.xml"/><Relationship Id="rId4" Type="http://schemas.openxmlformats.org/officeDocument/2006/relationships/slideLayout" Target="../slideLayouts/slideLayout7.xml"/><Relationship Id="rId3" Type="http://schemas.openxmlformats.org/officeDocument/2006/relationships/image" Target="../media/image3.png"/><Relationship Id="rId2" Type="http://schemas.openxmlformats.org/officeDocument/2006/relationships/image" Target="../media/image11.png"/><Relationship Id="rId1" Type="http://schemas.openxmlformats.org/officeDocument/2006/relationships/image" Target="../media/image10.jpeg"/></Relationships>
</file>

<file path=ppt/slides/_rels/slide32.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image" Target="../media/image3.png"/><Relationship Id="rId1" Type="http://schemas.openxmlformats.org/officeDocument/2006/relationships/image" Target="../media/image12.png"/></Relationships>
</file>

<file path=ppt/slides/_rels/slide33.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3.png"/></Relationships>
</file>

<file path=ppt/slides/_rels/slide34.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3.png"/></Relationships>
</file>

<file path=ppt/slides/_rels/slide35.xml.rels><?xml version="1.0" encoding="UTF-8" standalone="yes"?>
<Relationships xmlns="http://schemas.openxmlformats.org/package/2006/relationships"><Relationship Id="rId6" Type="http://schemas.openxmlformats.org/officeDocument/2006/relationships/slideLayout" Target="../slideLayouts/slideLayout7.xml"/><Relationship Id="rId5" Type="http://schemas.openxmlformats.org/officeDocument/2006/relationships/image" Target="../media/image16.png"/><Relationship Id="rId4" Type="http://schemas.openxmlformats.org/officeDocument/2006/relationships/image" Target="../media/image15.png"/><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image" Target="../media/image3.png"/></Relationships>
</file>

<file path=ppt/slides/_rels/slide36.xml.rels><?xml version="1.0" encoding="UTF-8" standalone="yes"?>
<Relationships xmlns="http://schemas.openxmlformats.org/package/2006/relationships"><Relationship Id="rId4" Type="http://schemas.openxmlformats.org/officeDocument/2006/relationships/slideLayout" Target="../slideLayouts/slideLayout7.xml"/><Relationship Id="rId3" Type="http://schemas.openxmlformats.org/officeDocument/2006/relationships/image" Target="../media/image18.png"/><Relationship Id="rId2" Type="http://schemas.openxmlformats.org/officeDocument/2006/relationships/image" Target="../media/image17.jpeg"/><Relationship Id="rId1" Type="http://schemas.openxmlformats.org/officeDocument/2006/relationships/image" Target="../media/image3.png"/></Relationships>
</file>

<file path=ppt/slides/_rels/slide37.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7.xml"/><Relationship Id="rId1" Type="http://schemas.openxmlformats.org/officeDocument/2006/relationships/image" Target="../media/image3.png"/></Relationships>
</file>

<file path=ppt/slides/_rels/slide38.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image" Target="../media/image3.png"/><Relationship Id="rId1" Type="http://schemas.openxmlformats.org/officeDocument/2006/relationships/image" Target="../media/image19.jpeg"/></Relationships>
</file>

<file path=ppt/slides/_rels/slide39.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image" Target="../media/image3.png"/><Relationship Id="rId1" Type="http://schemas.openxmlformats.org/officeDocument/2006/relationships/image" Target="../media/image20.png"/></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image" Target="../media/image5.png"/><Relationship Id="rId1" Type="http://schemas.openxmlformats.org/officeDocument/2006/relationships/image" Target="../media/image3.png"/></Relationships>
</file>

<file path=ppt/slides/_rels/slide40.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3.png"/></Relationships>
</file>

<file path=ppt/slides/_rels/slide41.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3.png"/></Relationships>
</file>

<file path=ppt/slides/_rels/slide42.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3.png"/></Relationships>
</file>

<file path=ppt/slides/_rels/slide43.xml.rels><?xml version="1.0" encoding="UTF-8" standalone="yes"?>
<Relationships xmlns="http://schemas.openxmlformats.org/package/2006/relationships"><Relationship Id="rId6" Type="http://schemas.openxmlformats.org/officeDocument/2006/relationships/slideLayout" Target="../slideLayouts/slideLayout7.xml"/><Relationship Id="rId5" Type="http://schemas.openxmlformats.org/officeDocument/2006/relationships/image" Target="../media/image24.jpeg"/><Relationship Id="rId4" Type="http://schemas.openxmlformats.org/officeDocument/2006/relationships/image" Target="../media/image23.jpeg"/><Relationship Id="rId3" Type="http://schemas.openxmlformats.org/officeDocument/2006/relationships/image" Target="../media/image22.png"/><Relationship Id="rId2" Type="http://schemas.openxmlformats.org/officeDocument/2006/relationships/image" Target="../media/image21.jpeg"/><Relationship Id="rId1" Type="http://schemas.openxmlformats.org/officeDocument/2006/relationships/image" Target="../media/image3.png"/></Relationships>
</file>

<file path=ppt/slides/_rels/slide44.xml.rels><?xml version="1.0" encoding="UTF-8" standalone="yes"?>
<Relationships xmlns="http://schemas.openxmlformats.org/package/2006/relationships"><Relationship Id="rId4" Type="http://schemas.openxmlformats.org/officeDocument/2006/relationships/slideLayout" Target="../slideLayouts/slideLayout7.xml"/><Relationship Id="rId3" Type="http://schemas.openxmlformats.org/officeDocument/2006/relationships/image" Target="../media/image26.jpeg"/><Relationship Id="rId2" Type="http://schemas.openxmlformats.org/officeDocument/2006/relationships/image" Target="../media/image25.jpeg"/><Relationship Id="rId1" Type="http://schemas.openxmlformats.org/officeDocument/2006/relationships/image" Target="../media/image3.png"/></Relationships>
</file>

<file path=ppt/slides/_rels/slide45.xml.rels><?xml version="1.0" encoding="UTF-8" standalone="yes"?>
<Relationships xmlns="http://schemas.openxmlformats.org/package/2006/relationships"><Relationship Id="rId6" Type="http://schemas.openxmlformats.org/officeDocument/2006/relationships/slideLayout" Target="../slideLayouts/slideLayout7.xml"/><Relationship Id="rId5" Type="http://schemas.openxmlformats.org/officeDocument/2006/relationships/image" Target="../media/image3.png"/><Relationship Id="rId4" Type="http://schemas.openxmlformats.org/officeDocument/2006/relationships/image" Target="../media/image30.png"/><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image" Target="../media/image27.png"/></Relationships>
</file>

<file path=ppt/slides/_rels/slide46.xml.rels><?xml version="1.0" encoding="UTF-8" standalone="yes"?>
<Relationships xmlns="http://schemas.openxmlformats.org/package/2006/relationships"><Relationship Id="rId4" Type="http://schemas.openxmlformats.org/officeDocument/2006/relationships/slideLayout" Target="../slideLayouts/slideLayout7.xml"/><Relationship Id="rId3" Type="http://schemas.openxmlformats.org/officeDocument/2006/relationships/image" Target="../media/image32.jpeg"/><Relationship Id="rId2" Type="http://schemas.openxmlformats.org/officeDocument/2006/relationships/image" Target="../media/image3.png"/><Relationship Id="rId1" Type="http://schemas.openxmlformats.org/officeDocument/2006/relationships/image" Target="../media/image31.jpeg"/></Relationships>
</file>

<file path=ppt/slides/_rels/slide47.xml.rels><?xml version="1.0" encoding="UTF-8" standalone="yes"?>
<Relationships xmlns="http://schemas.openxmlformats.org/package/2006/relationships"><Relationship Id="rId9" Type="http://schemas.openxmlformats.org/officeDocument/2006/relationships/slideLayout" Target="../slideLayouts/slideLayout7.xml"/><Relationship Id="rId8" Type="http://schemas.openxmlformats.org/officeDocument/2006/relationships/image" Target="../media/image3.png"/><Relationship Id="rId7" Type="http://schemas.openxmlformats.org/officeDocument/2006/relationships/image" Target="../media/image39.png"/><Relationship Id="rId6" Type="http://schemas.openxmlformats.org/officeDocument/2006/relationships/image" Target="../media/image38.jpeg"/><Relationship Id="rId5" Type="http://schemas.openxmlformats.org/officeDocument/2006/relationships/image" Target="../media/image37.png"/><Relationship Id="rId4" Type="http://schemas.openxmlformats.org/officeDocument/2006/relationships/image" Target="../media/image36.png"/><Relationship Id="rId3" Type="http://schemas.openxmlformats.org/officeDocument/2006/relationships/image" Target="../media/image35.png"/><Relationship Id="rId2" Type="http://schemas.openxmlformats.org/officeDocument/2006/relationships/image" Target="../media/image34.jpeg"/><Relationship Id="rId1" Type="http://schemas.openxmlformats.org/officeDocument/2006/relationships/image" Target="../media/image33.png"/></Relationships>
</file>

<file path=ppt/slides/_rels/slide48.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3.png"/></Relationships>
</file>

<file path=ppt/slides/_rels/slide49.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3.png"/></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3.png"/></Relationships>
</file>

<file path=ppt/slides/_rels/slide50.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image" Target="../media/image40.png"/><Relationship Id="rId1" Type="http://schemas.openxmlformats.org/officeDocument/2006/relationships/image" Target="../media/image3.png"/></Relationships>
</file>

<file path=ppt/slides/_rels/slide51.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image" Target="../media/image41.png"/><Relationship Id="rId1" Type="http://schemas.openxmlformats.org/officeDocument/2006/relationships/image" Target="../media/image3.png"/></Relationships>
</file>

<file path=ppt/slides/_rels/slide52.xml.rels><?xml version="1.0" encoding="UTF-8" standalone="yes"?>
<Relationships xmlns="http://schemas.openxmlformats.org/package/2006/relationships"><Relationship Id="rId5" Type="http://schemas.openxmlformats.org/officeDocument/2006/relationships/slideLayout" Target="../slideLayouts/slideLayout7.xml"/><Relationship Id="rId4" Type="http://schemas.openxmlformats.org/officeDocument/2006/relationships/image" Target="../media/image44.png"/><Relationship Id="rId3" Type="http://schemas.openxmlformats.org/officeDocument/2006/relationships/image" Target="../media/image43.png"/><Relationship Id="rId2" Type="http://schemas.openxmlformats.org/officeDocument/2006/relationships/image" Target="../media/image3.png"/><Relationship Id="rId1" Type="http://schemas.openxmlformats.org/officeDocument/2006/relationships/image" Target="../media/image42.png"/></Relationships>
</file>

<file path=ppt/slides/_rels/slide53.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image" Target="../media/image3.png"/><Relationship Id="rId1" Type="http://schemas.openxmlformats.org/officeDocument/2006/relationships/image" Target="../media/image45.png"/></Relationships>
</file>

<file path=ppt/slides/_rels/slide54.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3.png"/></Relationships>
</file>

<file path=ppt/slides/_rels/slide55.xml.rels><?xml version="1.0" encoding="UTF-8" standalone="yes"?>
<Relationships xmlns="http://schemas.openxmlformats.org/package/2006/relationships"><Relationship Id="rId6" Type="http://schemas.openxmlformats.org/officeDocument/2006/relationships/slideLayout" Target="../slideLayouts/slideLayout7.xml"/><Relationship Id="rId5" Type="http://schemas.openxmlformats.org/officeDocument/2006/relationships/image" Target="../media/image3.png"/><Relationship Id="rId4" Type="http://schemas.openxmlformats.org/officeDocument/2006/relationships/image" Target="../media/image49.png"/><Relationship Id="rId3" Type="http://schemas.openxmlformats.org/officeDocument/2006/relationships/image" Target="../media/image48.png"/><Relationship Id="rId2" Type="http://schemas.openxmlformats.org/officeDocument/2006/relationships/image" Target="../media/image47.png"/><Relationship Id="rId1" Type="http://schemas.openxmlformats.org/officeDocument/2006/relationships/image" Target="../media/image46.png"/></Relationships>
</file>

<file path=ppt/slides/_rels/slide56.xml.rels><?xml version="1.0" encoding="UTF-8" standalone="yes"?>
<Relationships xmlns="http://schemas.openxmlformats.org/package/2006/relationships"><Relationship Id="rId8" Type="http://schemas.openxmlformats.org/officeDocument/2006/relationships/notesSlide" Target="../notesSlides/notesSlide13.xml"/><Relationship Id="rId7" Type="http://schemas.openxmlformats.org/officeDocument/2006/relationships/slideLayout" Target="../slideLayouts/slideLayout7.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image" Target="../media/image3.png"/></Relationships>
</file>

<file path=ppt/slides/_rels/slide57.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7.xml"/><Relationship Id="rId1" Type="http://schemas.openxmlformats.org/officeDocument/2006/relationships/image" Target="../media/image3.png"/></Relationships>
</file>

<file path=ppt/slides/_rels/slide58.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7.xml"/><Relationship Id="rId1" Type="http://schemas.openxmlformats.org/officeDocument/2006/relationships/image" Target="../media/image3.png"/></Relationships>
</file>

<file path=ppt/slides/_rels/slide59.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7.xml"/><Relationship Id="rId1" Type="http://schemas.openxmlformats.org/officeDocument/2006/relationships/image" Target="../media/image3.png"/></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3.png"/></Relationships>
</file>

<file path=ppt/slides/_rels/slide60.xml.rels><?xml version="1.0" encoding="UTF-8" standalone="yes"?>
<Relationships xmlns="http://schemas.openxmlformats.org/package/2006/relationships"><Relationship Id="rId4" Type="http://schemas.openxmlformats.org/officeDocument/2006/relationships/notesSlide" Target="../notesSlides/notesSlide17.xml"/><Relationship Id="rId3" Type="http://schemas.openxmlformats.org/officeDocument/2006/relationships/slideLayout" Target="../slideLayouts/slideLayout7.xml"/><Relationship Id="rId2" Type="http://schemas.openxmlformats.org/officeDocument/2006/relationships/image" Target="../media/image3.png"/><Relationship Id="rId1" Type="http://schemas.openxmlformats.org/officeDocument/2006/relationships/image" Target="../media/image50.jpeg"/></Relationships>
</file>

<file path=ppt/slides/_rels/slide7.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3.png"/></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image" Target="../media/image3.png"/><Relationship Id="rId1" Type="http://schemas.openxmlformats.org/officeDocument/2006/relationships/image" Target="../media/image6.png"/></Relationships>
</file>

<file path=ppt/slides/_rels/slide9.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图片 11"/>
          <p:cNvPicPr>
            <a:picLocks noChangeAspect="1"/>
          </p:cNvPicPr>
          <p:nvPr/>
        </p:nvPicPr>
        <p:blipFill>
          <a:blip r:embed="rId1"/>
          <a:stretch>
            <a:fillRect/>
          </a:stretch>
        </p:blipFill>
        <p:spPr>
          <a:xfrm>
            <a:off x="368617" y="1387699"/>
            <a:ext cx="11287125" cy="5257800"/>
          </a:xfrm>
          <a:prstGeom prst="rect">
            <a:avLst/>
          </a:prstGeom>
        </p:spPr>
      </p:pic>
      <p:sp>
        <p:nvSpPr>
          <p:cNvPr id="18434" name="Rectangle 20"/>
          <p:cNvSpPr>
            <a:spLocks noChangeArrowheads="1"/>
          </p:cNvSpPr>
          <p:nvPr/>
        </p:nvSpPr>
        <p:spPr bwMode="auto">
          <a:xfrm>
            <a:off x="5166129" y="3439716"/>
            <a:ext cx="2825353" cy="438582"/>
          </a:xfrm>
          <a:prstGeom prst="rect">
            <a:avLst/>
          </a:prstGeom>
          <a:noFill/>
          <a:ln>
            <a:noFill/>
          </a:ln>
          <a:effectLst>
            <a:outerShdw dist="17961" dir="2700000" algn="ctr" rotWithShape="0">
              <a:schemeClr val="tx1"/>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r" eaLnBrk="1" hangingPunct="1">
              <a:buFont typeface="Arial" panose="020B0604020202020204" pitchFamily="34" charset="0"/>
              <a:buNone/>
            </a:pPr>
            <a:r>
              <a:rPr lang="zh-CN" altLang="en-US" sz="2250" dirty="0">
                <a:solidFill>
                  <a:schemeClr val="bg1"/>
                </a:solidFill>
                <a:latin typeface="黑体" panose="02010609060101010101" pitchFamily="49" charset="-122"/>
                <a:ea typeface="黑体" panose="02010609060101010101" pitchFamily="49" charset="-122"/>
              </a:rPr>
              <a:t> </a:t>
            </a:r>
            <a:endParaRPr lang="zh-CN" altLang="en-US" sz="1575" dirty="0">
              <a:solidFill>
                <a:schemeClr val="bg1"/>
              </a:solidFill>
              <a:latin typeface="Arial" panose="020B0604020202020204" pitchFamily="34" charset="0"/>
              <a:ea typeface="黑体" panose="02010609060101010101" pitchFamily="49" charset="-122"/>
            </a:endParaRPr>
          </a:p>
        </p:txBody>
      </p:sp>
      <p:sp>
        <p:nvSpPr>
          <p:cNvPr id="18440" name="矩形 16"/>
          <p:cNvSpPr>
            <a:spLocks noChangeArrowheads="1"/>
          </p:cNvSpPr>
          <p:nvPr/>
        </p:nvSpPr>
        <p:spPr bwMode="auto">
          <a:xfrm>
            <a:off x="7734318" y="1833563"/>
            <a:ext cx="103927" cy="1904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51429" tIns="25715" rIns="51429" bIns="25715">
            <a:spAutoFit/>
          </a:bodyPr>
          <a:lstStyle>
            <a:lvl1pPr defTabSz="685800">
              <a:spcBef>
                <a:spcPct val="20000"/>
              </a:spcBef>
              <a:buFont typeface="Arial" panose="020B0604020202020204" pitchFamily="34" charset="0"/>
              <a:buChar char="•"/>
              <a:defRPr sz="2800">
                <a:solidFill>
                  <a:schemeClr val="tx1"/>
                </a:solidFill>
                <a:latin typeface="Calibri" panose="020F0502020204030204" pitchFamily="34" charset="0"/>
              </a:defRPr>
            </a:lvl1pPr>
            <a:lvl2pPr marL="742950" indent="-285750" defTabSz="685800">
              <a:spcBef>
                <a:spcPct val="20000"/>
              </a:spcBef>
              <a:buFont typeface="Arial" panose="020B0604020202020204" pitchFamily="34" charset="0"/>
              <a:buChar char="–"/>
              <a:defRPr sz="2500">
                <a:solidFill>
                  <a:schemeClr val="tx1"/>
                </a:solidFill>
                <a:latin typeface="Calibri" panose="020F0502020204030204" pitchFamily="34" charset="0"/>
              </a:defRPr>
            </a:lvl2pPr>
            <a:lvl3pPr marL="1143000" indent="-228600" defTabSz="685800">
              <a:spcBef>
                <a:spcPct val="20000"/>
              </a:spcBef>
              <a:buFont typeface="Arial" panose="020B0604020202020204" pitchFamily="34" charset="0"/>
              <a:buChar char="•"/>
              <a:defRPr sz="2100">
                <a:solidFill>
                  <a:schemeClr val="tx1"/>
                </a:solidFill>
                <a:latin typeface="Calibri" panose="020F0502020204030204" pitchFamily="34" charset="0"/>
              </a:defRPr>
            </a:lvl3pPr>
            <a:lvl4pPr marL="1600200" indent="-228600" defTabSz="685800">
              <a:spcBef>
                <a:spcPct val="20000"/>
              </a:spcBef>
              <a:buFont typeface="Arial" panose="020B0604020202020204" pitchFamily="34" charset="0"/>
              <a:buChar char="–"/>
              <a:defRPr sz="2100">
                <a:solidFill>
                  <a:schemeClr val="tx1"/>
                </a:solidFill>
                <a:latin typeface="Calibri" panose="020F0502020204030204" pitchFamily="34" charset="0"/>
              </a:defRPr>
            </a:lvl4pPr>
            <a:lvl5pPr marL="2057400" indent="-228600" defTabSz="685800">
              <a:spcBef>
                <a:spcPct val="20000"/>
              </a:spcBef>
              <a:buFont typeface="Arial" panose="020B0604020202020204" pitchFamily="34" charset="0"/>
              <a:buChar char="»"/>
              <a:defRPr sz="2100">
                <a:solidFill>
                  <a:schemeClr val="tx1"/>
                </a:solidFill>
                <a:latin typeface="Calibri" panose="020F0502020204030204" pitchFamily="34" charset="0"/>
              </a:defRPr>
            </a:lvl5pPr>
            <a:lvl6pPr marL="2514600" indent="-228600" defTabSz="685800" eaLnBrk="0" fontAlgn="base" hangingPunct="0">
              <a:spcBef>
                <a:spcPct val="20000"/>
              </a:spcBef>
              <a:spcAft>
                <a:spcPct val="0"/>
              </a:spcAft>
              <a:buFont typeface="Arial" panose="020B0604020202020204" pitchFamily="34" charset="0"/>
              <a:buChar char="»"/>
              <a:defRPr sz="2100">
                <a:solidFill>
                  <a:schemeClr val="tx1"/>
                </a:solidFill>
                <a:latin typeface="Calibri" panose="020F0502020204030204" pitchFamily="34" charset="0"/>
              </a:defRPr>
            </a:lvl6pPr>
            <a:lvl7pPr marL="2971800" indent="-228600" defTabSz="685800" eaLnBrk="0" fontAlgn="base" hangingPunct="0">
              <a:spcBef>
                <a:spcPct val="20000"/>
              </a:spcBef>
              <a:spcAft>
                <a:spcPct val="0"/>
              </a:spcAft>
              <a:buFont typeface="Arial" panose="020B0604020202020204" pitchFamily="34" charset="0"/>
              <a:buChar char="»"/>
              <a:defRPr sz="2100">
                <a:solidFill>
                  <a:schemeClr val="tx1"/>
                </a:solidFill>
                <a:latin typeface="Calibri" panose="020F0502020204030204" pitchFamily="34" charset="0"/>
              </a:defRPr>
            </a:lvl7pPr>
            <a:lvl8pPr marL="3429000" indent="-228600" defTabSz="685800" eaLnBrk="0" fontAlgn="base" hangingPunct="0">
              <a:spcBef>
                <a:spcPct val="20000"/>
              </a:spcBef>
              <a:spcAft>
                <a:spcPct val="0"/>
              </a:spcAft>
              <a:buFont typeface="Arial" panose="020B0604020202020204" pitchFamily="34" charset="0"/>
              <a:buChar char="»"/>
              <a:defRPr sz="2100">
                <a:solidFill>
                  <a:schemeClr val="tx1"/>
                </a:solidFill>
                <a:latin typeface="Calibri" panose="020F0502020204030204" pitchFamily="34" charset="0"/>
              </a:defRPr>
            </a:lvl8pPr>
            <a:lvl9pPr marL="3886200" indent="-228600" defTabSz="685800" eaLnBrk="0" fontAlgn="base" hangingPunct="0">
              <a:spcBef>
                <a:spcPct val="20000"/>
              </a:spcBef>
              <a:spcAft>
                <a:spcPct val="0"/>
              </a:spcAft>
              <a:buFont typeface="Arial" panose="020B0604020202020204" pitchFamily="34" charset="0"/>
              <a:buChar char="»"/>
              <a:defRPr sz="2100">
                <a:solidFill>
                  <a:schemeClr val="tx1"/>
                </a:solidFill>
                <a:latin typeface="Calibri" panose="020F0502020204030204" pitchFamily="34" charset="0"/>
              </a:defRPr>
            </a:lvl9pPr>
          </a:lstStyle>
          <a:p>
            <a:pPr>
              <a:spcBef>
                <a:spcPct val="0"/>
              </a:spcBef>
              <a:buFont typeface="Arial" panose="020B0604020202020204" pitchFamily="34" charset="0"/>
              <a:buNone/>
            </a:pPr>
            <a:endParaRPr lang="zh-CN" altLang="en-US" sz="900">
              <a:solidFill>
                <a:srgbClr val="FFFFFF"/>
              </a:solidFill>
              <a:latin typeface="汉仪水滴体简"/>
              <a:ea typeface="汉仪水滴体简"/>
              <a:cs typeface="汉仪水滴体简"/>
              <a:sym typeface="汉仪水滴体简"/>
            </a:endParaRPr>
          </a:p>
        </p:txBody>
      </p:sp>
      <p:sp>
        <p:nvSpPr>
          <p:cNvPr id="15" name="矩形 14"/>
          <p:cNvSpPr/>
          <p:nvPr/>
        </p:nvSpPr>
        <p:spPr>
          <a:xfrm>
            <a:off x="2135560" y="2233416"/>
            <a:ext cx="8064896" cy="3090545"/>
          </a:xfrm>
          <a:prstGeom prst="rect">
            <a:avLst/>
          </a:prstGeom>
        </p:spPr>
        <p:txBody>
          <a:bodyPr wrap="square">
            <a:spAutoFit/>
          </a:bodyPr>
          <a:lstStyle/>
          <a:p>
            <a:pPr algn="ctr" eaLnBrk="1" hangingPunct="1">
              <a:lnSpc>
                <a:spcPct val="130000"/>
              </a:lnSpc>
              <a:spcBef>
                <a:spcPts val="0"/>
              </a:spcBef>
              <a:defRPr/>
            </a:pPr>
            <a:r>
              <a:rPr lang="zh-CN" altLang="en-US" sz="5400" b="1" dirty="0" smtClean="0">
                <a:solidFill>
                  <a:srgbClr val="FF0000"/>
                </a:solidFill>
                <a:effectLst>
                  <a:outerShdw blurRad="38100" dist="38100" dir="2700000" algn="tl">
                    <a:srgbClr val="000000"/>
                  </a:outerShdw>
                </a:effectLst>
                <a:latin typeface="Arial Narrow" panose="020B0606020202030204" pitchFamily="34" charset="0"/>
                <a:ea typeface="黑体" panose="02010609060101010101" pitchFamily="49" charset="-122"/>
              </a:rPr>
              <a:t>实验室安全知识讲座</a:t>
            </a:r>
            <a:endParaRPr lang="en-US" altLang="zh-CN" sz="5400" b="1" dirty="0">
              <a:solidFill>
                <a:srgbClr val="FF0000"/>
              </a:solidFill>
              <a:effectLst>
                <a:outerShdw blurRad="38100" dist="38100" dir="2700000" algn="tl">
                  <a:srgbClr val="000000"/>
                </a:outerShdw>
              </a:effectLst>
              <a:latin typeface="Arial Narrow" panose="020B0606020202030204" pitchFamily="34" charset="0"/>
              <a:ea typeface="黑体" panose="02010609060101010101" pitchFamily="49" charset="-122"/>
            </a:endParaRPr>
          </a:p>
          <a:p>
            <a:pPr algn="ctr" eaLnBrk="1" hangingPunct="1">
              <a:lnSpc>
                <a:spcPct val="130000"/>
              </a:lnSpc>
              <a:spcBef>
                <a:spcPts val="0"/>
              </a:spcBef>
              <a:defRPr/>
            </a:pPr>
            <a:endParaRPr lang="en-US" altLang="zh-CN" sz="1200" b="1" dirty="0" smtClean="0">
              <a:solidFill>
                <a:srgbClr val="FF0000"/>
              </a:solidFill>
              <a:effectLst>
                <a:outerShdw blurRad="38100" dist="38100" dir="2700000" algn="tl">
                  <a:srgbClr val="000000"/>
                </a:outerShdw>
              </a:effectLst>
              <a:latin typeface="黑体" panose="02010609060101010101" pitchFamily="49" charset="-122"/>
              <a:ea typeface="黑体" panose="02010609060101010101" pitchFamily="49" charset="-122"/>
            </a:endParaRPr>
          </a:p>
          <a:p>
            <a:pPr algn="ctr" eaLnBrk="1" hangingPunct="1">
              <a:lnSpc>
                <a:spcPct val="130000"/>
              </a:lnSpc>
              <a:spcBef>
                <a:spcPts val="0"/>
              </a:spcBef>
              <a:defRPr/>
            </a:pPr>
            <a:endParaRPr lang="en-US" altLang="zh-CN" sz="1200" b="1" dirty="0" smtClean="0">
              <a:solidFill>
                <a:srgbClr val="FF0000"/>
              </a:solidFill>
              <a:effectLst>
                <a:outerShdw blurRad="38100" dist="38100" dir="2700000" algn="tl">
                  <a:srgbClr val="000000"/>
                </a:outerShdw>
              </a:effectLst>
              <a:latin typeface="黑体" panose="02010609060101010101" pitchFamily="49" charset="-122"/>
              <a:ea typeface="黑体" panose="02010609060101010101" pitchFamily="49" charset="-122"/>
            </a:endParaRPr>
          </a:p>
          <a:p>
            <a:pPr algn="ctr" eaLnBrk="1" hangingPunct="1">
              <a:lnSpc>
                <a:spcPct val="130000"/>
              </a:lnSpc>
              <a:spcBef>
                <a:spcPts val="0"/>
              </a:spcBef>
              <a:defRPr/>
            </a:pPr>
            <a:endParaRPr lang="en-US" altLang="zh-CN" b="1" dirty="0" smtClean="0">
              <a:solidFill>
                <a:srgbClr val="FF0000"/>
              </a:solidFill>
              <a:effectLst>
                <a:outerShdw blurRad="38100" dist="38100" dir="2700000" algn="tl">
                  <a:srgbClr val="000000"/>
                </a:outerShdw>
              </a:effectLst>
              <a:latin typeface="黑体" panose="02010609060101010101" pitchFamily="49" charset="-122"/>
              <a:ea typeface="黑体" panose="02010609060101010101" pitchFamily="49" charset="-122"/>
            </a:endParaRPr>
          </a:p>
          <a:p>
            <a:pPr algn="ctr" eaLnBrk="1" hangingPunct="1">
              <a:lnSpc>
                <a:spcPct val="130000"/>
              </a:lnSpc>
              <a:spcBef>
                <a:spcPts val="0"/>
              </a:spcBef>
              <a:defRPr/>
            </a:pPr>
            <a:r>
              <a:rPr lang="zh-CN" altLang="en-US" b="1" dirty="0" smtClean="0">
                <a:solidFill>
                  <a:srgbClr val="FF0000"/>
                </a:solidFill>
                <a:effectLst>
                  <a:outerShdw blurRad="38100" dist="38100" dir="2700000" algn="tl">
                    <a:srgbClr val="000000"/>
                  </a:outerShdw>
                </a:effectLst>
                <a:latin typeface="黑体" panose="02010609060101010101" pitchFamily="49" charset="-122"/>
                <a:ea typeface="黑体" panose="02010609060101010101" pitchFamily="49" charset="-122"/>
              </a:rPr>
              <a:t>20</a:t>
            </a:r>
            <a:r>
              <a:rPr lang="en-US" altLang="zh-CN" b="1" dirty="0" smtClean="0">
                <a:solidFill>
                  <a:srgbClr val="FF0000"/>
                </a:solidFill>
                <a:effectLst>
                  <a:outerShdw blurRad="38100" dist="38100" dir="2700000" algn="tl">
                    <a:srgbClr val="000000"/>
                  </a:outerShdw>
                </a:effectLst>
                <a:latin typeface="黑体" panose="02010609060101010101" pitchFamily="49" charset="-122"/>
                <a:ea typeface="黑体" panose="02010609060101010101" pitchFamily="49" charset="-122"/>
              </a:rPr>
              <a:t>21</a:t>
            </a:r>
            <a:r>
              <a:rPr lang="zh-CN" altLang="en-US" b="1" dirty="0" smtClean="0">
                <a:solidFill>
                  <a:srgbClr val="FF0000"/>
                </a:solidFill>
                <a:effectLst>
                  <a:outerShdw blurRad="38100" dist="38100" dir="2700000" algn="tl">
                    <a:srgbClr val="000000"/>
                  </a:outerShdw>
                </a:effectLst>
                <a:latin typeface="黑体" panose="02010609060101010101" pitchFamily="49" charset="-122"/>
                <a:ea typeface="黑体" panose="02010609060101010101" pitchFamily="49" charset="-122"/>
              </a:rPr>
              <a:t>年</a:t>
            </a:r>
            <a:r>
              <a:rPr lang="en-US" altLang="zh-CN" b="1" dirty="0" smtClean="0">
                <a:solidFill>
                  <a:srgbClr val="FF0000"/>
                </a:solidFill>
                <a:effectLst>
                  <a:outerShdw blurRad="38100" dist="38100" dir="2700000" algn="tl">
                    <a:srgbClr val="000000"/>
                  </a:outerShdw>
                </a:effectLst>
                <a:latin typeface="黑体" panose="02010609060101010101" pitchFamily="49" charset="-122"/>
                <a:ea typeface="黑体" panose="02010609060101010101" pitchFamily="49" charset="-122"/>
              </a:rPr>
              <a:t>11</a:t>
            </a:r>
            <a:r>
              <a:rPr lang="zh-CN" altLang="en-US" b="1" dirty="0" smtClean="0">
                <a:solidFill>
                  <a:srgbClr val="FF0000"/>
                </a:solidFill>
                <a:effectLst>
                  <a:outerShdw blurRad="38100" dist="38100" dir="2700000" algn="tl">
                    <a:srgbClr val="000000"/>
                  </a:outerShdw>
                </a:effectLst>
                <a:latin typeface="黑体" panose="02010609060101010101" pitchFamily="49" charset="-122"/>
                <a:ea typeface="黑体" panose="02010609060101010101" pitchFamily="49" charset="-122"/>
              </a:rPr>
              <a:t>月</a:t>
            </a:r>
            <a:r>
              <a:rPr lang="en-US" altLang="zh-CN" b="1" dirty="0" smtClean="0">
                <a:solidFill>
                  <a:srgbClr val="FF0000"/>
                </a:solidFill>
                <a:effectLst>
                  <a:outerShdw blurRad="38100" dist="38100" dir="2700000" algn="tl">
                    <a:srgbClr val="000000"/>
                  </a:outerShdw>
                </a:effectLst>
                <a:latin typeface="黑体" panose="02010609060101010101" pitchFamily="49" charset="-122"/>
                <a:ea typeface="黑体" panose="02010609060101010101" pitchFamily="49" charset="-122"/>
              </a:rPr>
              <a:t>17</a:t>
            </a:r>
            <a:r>
              <a:rPr lang="zh-CN" altLang="en-US" b="1" dirty="0" smtClean="0">
                <a:solidFill>
                  <a:srgbClr val="FF0000"/>
                </a:solidFill>
                <a:effectLst>
                  <a:outerShdw blurRad="38100" dist="38100" dir="2700000" algn="tl">
                    <a:srgbClr val="000000"/>
                  </a:outerShdw>
                </a:effectLst>
                <a:latin typeface="黑体" panose="02010609060101010101" pitchFamily="49" charset="-122"/>
                <a:ea typeface="黑体" panose="02010609060101010101" pitchFamily="49" charset="-122"/>
              </a:rPr>
              <a:t>日</a:t>
            </a:r>
            <a:endParaRPr lang="zh-CN" altLang="en-US" b="1" dirty="0">
              <a:solidFill>
                <a:srgbClr val="FF0000"/>
              </a:solidFill>
              <a:effectLst>
                <a:outerShdw blurRad="38100" dist="38100" dir="2700000" algn="tl">
                  <a:srgbClr val="000000"/>
                </a:outerShdw>
              </a:effectLst>
              <a:latin typeface="黑体" panose="02010609060101010101" pitchFamily="49" charset="-122"/>
              <a:ea typeface="黑体" panose="02010609060101010101" pitchFamily="49" charset="-122"/>
            </a:endParaRPr>
          </a:p>
        </p:txBody>
      </p:sp>
      <p:grpSp>
        <p:nvGrpSpPr>
          <p:cNvPr id="11" name="组合 10"/>
          <p:cNvGrpSpPr/>
          <p:nvPr/>
        </p:nvGrpSpPr>
        <p:grpSpPr>
          <a:xfrm>
            <a:off x="335360" y="247387"/>
            <a:ext cx="11478440" cy="1074569"/>
            <a:chOff x="335360" y="265860"/>
            <a:chExt cx="11478440" cy="1074569"/>
          </a:xfrm>
        </p:grpSpPr>
        <p:grpSp>
          <p:nvGrpSpPr>
            <p:cNvPr id="16" name="组合 15"/>
            <p:cNvGrpSpPr/>
            <p:nvPr/>
          </p:nvGrpSpPr>
          <p:grpSpPr>
            <a:xfrm>
              <a:off x="5303714" y="265860"/>
              <a:ext cx="6510086" cy="1074569"/>
              <a:chOff x="5303714" y="265860"/>
              <a:chExt cx="6510086" cy="1074569"/>
            </a:xfrm>
          </p:grpSpPr>
          <p:pic>
            <p:nvPicPr>
              <p:cNvPr id="18" name="Picture 22" descr="方案2+封底(白色字体） 拷贝"/>
              <p:cNvPicPr>
                <a:picLocks noChangeAspect="1" noChangeArrowheads="1"/>
              </p:cNvPicPr>
              <p:nvPr/>
            </p:nvPicPr>
            <p:blipFill rotWithShape="1">
              <a:blip r:embed="rId2">
                <a:extLst>
                  <a:ext uri="{28A0092B-C50C-407E-A947-70E740481C1C}">
                    <a14:useLocalDpi xmlns:a14="http://schemas.microsoft.com/office/drawing/2010/main" val="0"/>
                  </a:ext>
                </a:extLst>
              </a:blip>
              <a:srcRect b="14154"/>
              <a:stretch>
                <a:fillRect/>
              </a:stretch>
            </p:blipFill>
            <p:spPr bwMode="auto">
              <a:xfrm>
                <a:off x="5303714" y="265860"/>
                <a:ext cx="1233560" cy="10745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 name="矩形 18"/>
              <p:cNvSpPr/>
              <p:nvPr/>
            </p:nvSpPr>
            <p:spPr>
              <a:xfrm>
                <a:off x="6609480" y="409541"/>
                <a:ext cx="5204320" cy="787210"/>
              </a:xfrm>
              <a:prstGeom prst="rect">
                <a:avLst/>
              </a:prstGeom>
              <a:solidFill>
                <a:schemeClr val="accent1">
                  <a:lumMod val="40000"/>
                  <a:lumOff val="6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zh-CN" altLang="en-US" sz="4000" b="1" dirty="0">
                    <a:solidFill>
                      <a:srgbClr val="FF0000"/>
                    </a:solidFill>
                    <a:latin typeface="黑体" panose="02010609060101010101" pitchFamily="49" charset="-122"/>
                    <a:ea typeface="黑体" panose="02010609060101010101" pitchFamily="49" charset="-122"/>
                  </a:rPr>
                  <a:t>安全第一</a:t>
                </a:r>
                <a:endParaRPr lang="zh-CN" altLang="en-US" sz="4000" b="1" dirty="0">
                  <a:solidFill>
                    <a:srgbClr val="FF0000"/>
                  </a:solidFill>
                  <a:latin typeface="黑体" panose="02010609060101010101" pitchFamily="49" charset="-122"/>
                  <a:ea typeface="黑体" panose="02010609060101010101" pitchFamily="49" charset="-122"/>
                </a:endParaRPr>
              </a:p>
            </p:txBody>
          </p:sp>
        </p:grpSp>
        <p:sp>
          <p:nvSpPr>
            <p:cNvPr id="17" name="矩形 16"/>
            <p:cNvSpPr/>
            <p:nvPr/>
          </p:nvSpPr>
          <p:spPr>
            <a:xfrm>
              <a:off x="335360" y="409540"/>
              <a:ext cx="4896148" cy="787211"/>
            </a:xfrm>
            <a:prstGeom prst="rect">
              <a:avLst/>
            </a:prstGeom>
            <a:solidFill>
              <a:schemeClr val="accent1">
                <a:lumMod val="40000"/>
                <a:lumOff val="6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sz="4000" b="1" dirty="0" smtClean="0">
                  <a:solidFill>
                    <a:srgbClr val="FF0000"/>
                  </a:solidFill>
                  <a:latin typeface="黑体" panose="02010609060101010101" pitchFamily="49" charset="-122"/>
                  <a:ea typeface="黑体" panose="02010609060101010101" pitchFamily="49" charset="-122"/>
                </a:rPr>
                <a:t>生命至上</a:t>
              </a:r>
              <a:endParaRPr lang="zh-CN" altLang="en-US" sz="4000" b="1" dirty="0">
                <a:solidFill>
                  <a:srgbClr val="FF0000"/>
                </a:solidFill>
                <a:latin typeface="黑体" panose="02010609060101010101" pitchFamily="49" charset="-122"/>
                <a:ea typeface="黑体" panose="02010609060101010101" pitchFamily="49" charset="-122"/>
              </a:endParaRPr>
            </a:p>
          </p:txBody>
        </p:sp>
      </p:grpSp>
      <p:sp>
        <p:nvSpPr>
          <p:cNvPr id="2" name="灯片编号占位符 1"/>
          <p:cNvSpPr>
            <a:spLocks noGrp="1"/>
          </p:cNvSpPr>
          <p:nvPr>
            <p:ph type="sldNum" sz="quarter" idx="12"/>
          </p:nvPr>
        </p:nvSpPr>
        <p:spPr/>
        <p:txBody>
          <a:bodyPr/>
          <a:lstStyle/>
          <a:p>
            <a:pPr>
              <a:defRPr/>
            </a:pPr>
            <a:fld id="{2DF0EC56-E1A7-4A46-86F1-FEFF1B24FD78}" type="slidenum">
              <a:rPr lang="zh-CN" altLang="en-US" smtClean="0"/>
            </a:fld>
            <a:endParaRPr lang="en-US" altLang="zh-CN"/>
          </a:p>
        </p:txBody>
      </p:sp>
    </p:spTree>
  </p:cSld>
  <p:clrMapOvr>
    <a:masterClrMapping/>
  </p:clrMapOvr>
  <p:transition>
    <p:split orient="vert"/>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矩形 10"/>
          <p:cNvSpPr/>
          <p:nvPr/>
        </p:nvSpPr>
        <p:spPr>
          <a:xfrm>
            <a:off x="551384" y="1439154"/>
            <a:ext cx="11126814" cy="5262979"/>
          </a:xfrm>
          <a:prstGeom prst="rect">
            <a:avLst/>
          </a:prstGeom>
        </p:spPr>
        <p:txBody>
          <a:bodyPr wrap="square">
            <a:spAutoFit/>
          </a:bodyPr>
          <a:lstStyle/>
          <a:p>
            <a:pPr algn="just">
              <a:lnSpc>
                <a:spcPct val="120000"/>
              </a:lnSpc>
              <a:spcBef>
                <a:spcPts val="0"/>
              </a:spcBef>
            </a:pPr>
            <a:r>
              <a:rPr lang="zh-CN" altLang="en-US" sz="2800" dirty="0" smtClean="0">
                <a:solidFill>
                  <a:srgbClr val="FF0000"/>
                </a:solidFill>
                <a:latin typeface="黑体" panose="02010609060101010101" pitchFamily="49" charset="-122"/>
                <a:ea typeface="黑体" panose="02010609060101010101" pitchFamily="49" charset="-122"/>
              </a:rPr>
              <a:t>  </a:t>
            </a:r>
            <a:r>
              <a:rPr lang="zh-CN" altLang="en-US" sz="2800" dirty="0" smtClean="0">
                <a:solidFill>
                  <a:srgbClr val="FF0000"/>
                </a:solidFill>
                <a:latin typeface="黑体" panose="02010609060101010101" pitchFamily="49" charset="-122"/>
                <a:ea typeface="黑体" panose="02010609060101010101" pitchFamily="49" charset="-122"/>
              </a:rPr>
              <a:t>第三</a:t>
            </a:r>
            <a:r>
              <a:rPr lang="zh-CN" altLang="en-US" sz="2800" dirty="0">
                <a:solidFill>
                  <a:srgbClr val="FF0000"/>
                </a:solidFill>
                <a:latin typeface="黑体" panose="02010609060101010101" pitchFamily="49" charset="-122"/>
                <a:ea typeface="黑体" panose="02010609060101010101" pitchFamily="49" charset="-122"/>
              </a:rPr>
              <a:t>条 </a:t>
            </a:r>
            <a:r>
              <a:rPr lang="zh-CN" altLang="en-US" sz="2800" dirty="0" smtClean="0">
                <a:solidFill>
                  <a:srgbClr val="FF0000"/>
                </a:solidFill>
                <a:latin typeface="黑体" panose="02010609060101010101" pitchFamily="49" charset="-122"/>
                <a:ea typeface="黑体" panose="02010609060101010101" pitchFamily="49" charset="-122"/>
              </a:rPr>
              <a:t>安全生产</a:t>
            </a:r>
            <a:r>
              <a:rPr lang="zh-CN" altLang="en-US" sz="2800" dirty="0">
                <a:solidFill>
                  <a:srgbClr val="FF0000"/>
                </a:solidFill>
                <a:latin typeface="黑体" panose="02010609060101010101" pitchFamily="49" charset="-122"/>
                <a:ea typeface="黑体" panose="02010609060101010101" pitchFamily="49" charset="-122"/>
              </a:rPr>
              <a:t>工作坚持中国共产党的领导</a:t>
            </a:r>
            <a:r>
              <a:rPr lang="zh-CN" altLang="en-US" sz="2800" dirty="0" smtClean="0">
                <a:solidFill>
                  <a:srgbClr val="FF0000"/>
                </a:solidFill>
                <a:latin typeface="黑体" panose="02010609060101010101" pitchFamily="49" charset="-122"/>
                <a:ea typeface="黑体" panose="02010609060101010101" pitchFamily="49" charset="-122"/>
              </a:rPr>
              <a:t>。</a:t>
            </a:r>
            <a:endParaRPr lang="zh-CN" altLang="en-US" sz="2800" dirty="0">
              <a:solidFill>
                <a:srgbClr val="002060"/>
              </a:solidFill>
              <a:latin typeface="黑体" panose="02010609060101010101" pitchFamily="49" charset="-122"/>
              <a:ea typeface="黑体" panose="02010609060101010101" pitchFamily="49" charset="-122"/>
            </a:endParaRPr>
          </a:p>
          <a:p>
            <a:pPr algn="just">
              <a:lnSpc>
                <a:spcPct val="120000"/>
              </a:lnSpc>
              <a:spcBef>
                <a:spcPts val="0"/>
              </a:spcBef>
            </a:pPr>
            <a:r>
              <a:rPr lang="zh-CN" altLang="en-US" sz="2800" dirty="0" smtClean="0">
                <a:solidFill>
                  <a:srgbClr val="002060"/>
                </a:solidFill>
                <a:latin typeface="黑体" panose="02010609060101010101" pitchFamily="49" charset="-122"/>
                <a:ea typeface="黑体" panose="02010609060101010101" pitchFamily="49" charset="-122"/>
              </a:rPr>
              <a:t>  </a:t>
            </a:r>
            <a:r>
              <a:rPr lang="zh-CN" altLang="en-US" sz="2800" dirty="0" smtClean="0">
                <a:solidFill>
                  <a:srgbClr val="002060"/>
                </a:solidFill>
                <a:latin typeface="黑体" panose="02010609060101010101" pitchFamily="49" charset="-122"/>
                <a:ea typeface="黑体" panose="02010609060101010101" pitchFamily="49" charset="-122"/>
              </a:rPr>
              <a:t>安全生产</a:t>
            </a:r>
            <a:r>
              <a:rPr lang="zh-CN" altLang="en-US" sz="2800" dirty="0">
                <a:solidFill>
                  <a:srgbClr val="002060"/>
                </a:solidFill>
                <a:latin typeface="黑体" panose="02010609060101010101" pitchFamily="49" charset="-122"/>
                <a:ea typeface="黑体" panose="02010609060101010101" pitchFamily="49" charset="-122"/>
              </a:rPr>
              <a:t>工作应当</a:t>
            </a:r>
            <a:r>
              <a:rPr lang="zh-CN" altLang="en-US" sz="2800" dirty="0">
                <a:solidFill>
                  <a:srgbClr val="FF0000"/>
                </a:solidFill>
                <a:latin typeface="黑体" panose="02010609060101010101" pitchFamily="49" charset="-122"/>
                <a:ea typeface="黑体" panose="02010609060101010101" pitchFamily="49" charset="-122"/>
              </a:rPr>
              <a:t>以人为本</a:t>
            </a:r>
            <a:r>
              <a:rPr lang="zh-CN" altLang="en-US" sz="2800" dirty="0">
                <a:solidFill>
                  <a:srgbClr val="002060"/>
                </a:solidFill>
                <a:latin typeface="黑体" panose="02010609060101010101" pitchFamily="49" charset="-122"/>
                <a:ea typeface="黑体" panose="02010609060101010101" pitchFamily="49" charset="-122"/>
              </a:rPr>
              <a:t>，坚持</a:t>
            </a:r>
            <a:r>
              <a:rPr lang="zh-CN" altLang="en-US" sz="2800" dirty="0">
                <a:solidFill>
                  <a:srgbClr val="FF0000"/>
                </a:solidFill>
                <a:latin typeface="黑体" panose="02010609060101010101" pitchFamily="49" charset="-122"/>
                <a:ea typeface="黑体" panose="02010609060101010101" pitchFamily="49" charset="-122"/>
              </a:rPr>
              <a:t>人民至上、生命至上</a:t>
            </a:r>
            <a:r>
              <a:rPr lang="zh-CN" altLang="en-US" sz="2800" dirty="0">
                <a:solidFill>
                  <a:srgbClr val="002060"/>
                </a:solidFill>
                <a:latin typeface="黑体" panose="02010609060101010101" pitchFamily="49" charset="-122"/>
                <a:ea typeface="黑体" panose="02010609060101010101" pitchFamily="49" charset="-122"/>
              </a:rPr>
              <a:t>，把保护人民生命安全摆在首位，树牢安全发展理念，坚持安全第一、预防为主、综合治理的方针，从源头上防范化解重大安全风险</a:t>
            </a:r>
            <a:r>
              <a:rPr lang="zh-CN" altLang="en-US" sz="2800" dirty="0" smtClean="0">
                <a:solidFill>
                  <a:srgbClr val="002060"/>
                </a:solidFill>
                <a:latin typeface="黑体" panose="02010609060101010101" pitchFamily="49" charset="-122"/>
                <a:ea typeface="黑体" panose="02010609060101010101" pitchFamily="49" charset="-122"/>
              </a:rPr>
              <a:t>。</a:t>
            </a:r>
            <a:endParaRPr lang="zh-CN" altLang="en-US" sz="2800" dirty="0">
              <a:solidFill>
                <a:srgbClr val="002060"/>
              </a:solidFill>
              <a:latin typeface="黑体" panose="02010609060101010101" pitchFamily="49" charset="-122"/>
              <a:ea typeface="黑体" panose="02010609060101010101" pitchFamily="49" charset="-122"/>
            </a:endParaRPr>
          </a:p>
          <a:p>
            <a:pPr algn="just">
              <a:lnSpc>
                <a:spcPct val="120000"/>
              </a:lnSpc>
              <a:spcBef>
                <a:spcPts val="0"/>
              </a:spcBef>
            </a:pPr>
            <a:r>
              <a:rPr lang="zh-CN" altLang="en-US" sz="2800" dirty="0" smtClean="0">
                <a:solidFill>
                  <a:srgbClr val="002060"/>
                </a:solidFill>
                <a:latin typeface="黑体" panose="02010609060101010101" pitchFamily="49" charset="-122"/>
                <a:ea typeface="黑体" panose="02010609060101010101" pitchFamily="49" charset="-122"/>
              </a:rPr>
              <a:t>  </a:t>
            </a:r>
            <a:r>
              <a:rPr lang="zh-CN" altLang="en-US" sz="2800" dirty="0" smtClean="0">
                <a:solidFill>
                  <a:srgbClr val="002060"/>
                </a:solidFill>
                <a:latin typeface="黑体" panose="02010609060101010101" pitchFamily="49" charset="-122"/>
                <a:ea typeface="黑体" panose="02010609060101010101" pitchFamily="49" charset="-122"/>
              </a:rPr>
              <a:t>安全生产</a:t>
            </a:r>
            <a:r>
              <a:rPr lang="zh-CN" altLang="en-US" sz="2800" dirty="0">
                <a:solidFill>
                  <a:srgbClr val="002060"/>
                </a:solidFill>
                <a:latin typeface="黑体" panose="02010609060101010101" pitchFamily="49" charset="-122"/>
                <a:ea typeface="黑体" panose="02010609060101010101" pitchFamily="49" charset="-122"/>
              </a:rPr>
              <a:t>工作实行</a:t>
            </a:r>
            <a:r>
              <a:rPr lang="zh-CN" altLang="en-US" sz="2800" dirty="0">
                <a:solidFill>
                  <a:srgbClr val="FF0000"/>
                </a:solidFill>
                <a:latin typeface="黑体" panose="02010609060101010101" pitchFamily="49" charset="-122"/>
                <a:ea typeface="黑体" panose="02010609060101010101" pitchFamily="49" charset="-122"/>
              </a:rPr>
              <a:t>管行业必须管安全、管业务必须管安全、管生产经营必须管安全，</a:t>
            </a:r>
            <a:r>
              <a:rPr lang="zh-CN" altLang="en-US" sz="2800" dirty="0">
                <a:solidFill>
                  <a:srgbClr val="002060"/>
                </a:solidFill>
                <a:latin typeface="黑体" panose="02010609060101010101" pitchFamily="49" charset="-122"/>
                <a:ea typeface="黑体" panose="02010609060101010101" pitchFamily="49" charset="-122"/>
              </a:rPr>
              <a:t>强化和落实生产经营单位主体责任与政府监管责任，建立生产经营单位负责、职工参与、政府监管、行业自律和社会监督的机制</a:t>
            </a:r>
            <a:r>
              <a:rPr lang="zh-CN" altLang="en-US" sz="2800" dirty="0" smtClean="0">
                <a:solidFill>
                  <a:srgbClr val="002060"/>
                </a:solidFill>
                <a:latin typeface="黑体" panose="02010609060101010101" pitchFamily="49" charset="-122"/>
                <a:ea typeface="黑体" panose="02010609060101010101" pitchFamily="49" charset="-122"/>
              </a:rPr>
              <a:t>。</a:t>
            </a:r>
            <a:endParaRPr lang="zh-CN" altLang="en-US" sz="2800" dirty="0">
              <a:solidFill>
                <a:srgbClr val="002060"/>
              </a:solidFill>
              <a:latin typeface="黑体" panose="02010609060101010101" pitchFamily="49" charset="-122"/>
              <a:ea typeface="黑体" panose="02010609060101010101" pitchFamily="49" charset="-122"/>
            </a:endParaRPr>
          </a:p>
          <a:p>
            <a:pPr algn="just">
              <a:lnSpc>
                <a:spcPct val="120000"/>
              </a:lnSpc>
              <a:spcBef>
                <a:spcPts val="0"/>
              </a:spcBef>
            </a:pPr>
            <a:r>
              <a:rPr lang="en-US" altLang="zh-CN" sz="2800" dirty="0" smtClean="0">
                <a:solidFill>
                  <a:srgbClr val="FF0000"/>
                </a:solidFill>
                <a:latin typeface="黑体" panose="02010609060101010101" pitchFamily="49" charset="-122"/>
                <a:ea typeface="黑体" panose="02010609060101010101" pitchFamily="49" charset="-122"/>
              </a:rPr>
              <a:t>  </a:t>
            </a:r>
            <a:r>
              <a:rPr lang="zh-CN" altLang="zh-CN" sz="2800" dirty="0" smtClean="0">
                <a:solidFill>
                  <a:srgbClr val="FF0000"/>
                </a:solidFill>
                <a:latin typeface="黑体" panose="02010609060101010101" pitchFamily="49" charset="-122"/>
                <a:ea typeface="黑体" panose="02010609060101010101" pitchFamily="49" charset="-122"/>
              </a:rPr>
              <a:t>第五</a:t>
            </a:r>
            <a:r>
              <a:rPr lang="zh-CN" altLang="zh-CN" sz="2800" dirty="0">
                <a:solidFill>
                  <a:srgbClr val="FF0000"/>
                </a:solidFill>
                <a:latin typeface="黑体" panose="02010609060101010101" pitchFamily="49" charset="-122"/>
                <a:ea typeface="黑体" panose="02010609060101010101" pitchFamily="49" charset="-122"/>
              </a:rPr>
              <a:t>条</a:t>
            </a:r>
            <a:r>
              <a:rPr lang="zh-CN" altLang="zh-CN" sz="2800" dirty="0">
                <a:solidFill>
                  <a:srgbClr val="002060"/>
                </a:solidFill>
                <a:latin typeface="黑体" panose="02010609060101010101" pitchFamily="49" charset="-122"/>
                <a:ea typeface="黑体" panose="02010609060101010101" pitchFamily="49" charset="-122"/>
              </a:rPr>
              <a:t> </a:t>
            </a:r>
            <a:r>
              <a:rPr lang="zh-CN" altLang="en-US" sz="2800" dirty="0" smtClean="0">
                <a:solidFill>
                  <a:srgbClr val="002060"/>
                </a:solidFill>
                <a:latin typeface="黑体" panose="02010609060101010101" pitchFamily="49" charset="-122"/>
                <a:ea typeface="黑体" panose="02010609060101010101" pitchFamily="49" charset="-122"/>
              </a:rPr>
              <a:t>生产</a:t>
            </a:r>
            <a:r>
              <a:rPr lang="zh-CN" altLang="en-US" sz="2800" dirty="0">
                <a:solidFill>
                  <a:srgbClr val="002060"/>
                </a:solidFill>
                <a:latin typeface="黑体" panose="02010609060101010101" pitchFamily="49" charset="-122"/>
                <a:ea typeface="黑体" panose="02010609060101010101" pitchFamily="49" charset="-122"/>
              </a:rPr>
              <a:t>经营单位的</a:t>
            </a:r>
            <a:r>
              <a:rPr lang="zh-CN" altLang="en-US" sz="2800" dirty="0">
                <a:solidFill>
                  <a:srgbClr val="FF0000"/>
                </a:solidFill>
                <a:latin typeface="黑体" panose="02010609060101010101" pitchFamily="49" charset="-122"/>
                <a:ea typeface="黑体" panose="02010609060101010101" pitchFamily="49" charset="-122"/>
              </a:rPr>
              <a:t>主要负责人是</a:t>
            </a:r>
            <a:r>
              <a:rPr lang="zh-CN" altLang="en-US" sz="2800" dirty="0">
                <a:solidFill>
                  <a:srgbClr val="002060"/>
                </a:solidFill>
                <a:latin typeface="黑体" panose="02010609060101010101" pitchFamily="49" charset="-122"/>
                <a:ea typeface="黑体" panose="02010609060101010101" pitchFamily="49" charset="-122"/>
              </a:rPr>
              <a:t>本单位安全生产</a:t>
            </a:r>
            <a:r>
              <a:rPr lang="zh-CN" altLang="en-US" sz="2800" dirty="0">
                <a:solidFill>
                  <a:srgbClr val="FF0000"/>
                </a:solidFill>
                <a:latin typeface="黑体" panose="02010609060101010101" pitchFamily="49" charset="-122"/>
                <a:ea typeface="黑体" panose="02010609060101010101" pitchFamily="49" charset="-122"/>
              </a:rPr>
              <a:t>第一责任人</a:t>
            </a:r>
            <a:r>
              <a:rPr lang="zh-CN" altLang="en-US" sz="2800" dirty="0">
                <a:solidFill>
                  <a:srgbClr val="002060"/>
                </a:solidFill>
                <a:latin typeface="黑体" panose="02010609060101010101" pitchFamily="49" charset="-122"/>
                <a:ea typeface="黑体" panose="02010609060101010101" pitchFamily="49" charset="-122"/>
              </a:rPr>
              <a:t>，对本单位的安全生产工作全面负责</a:t>
            </a:r>
            <a:r>
              <a:rPr lang="zh-CN" altLang="en-US" sz="2800" dirty="0" smtClean="0">
                <a:solidFill>
                  <a:srgbClr val="002060"/>
                </a:solidFill>
                <a:latin typeface="黑体" panose="02010609060101010101" pitchFamily="49" charset="-122"/>
                <a:ea typeface="黑体" panose="02010609060101010101" pitchFamily="49" charset="-122"/>
              </a:rPr>
              <a:t>。</a:t>
            </a:r>
            <a:endParaRPr lang="en-US" altLang="zh-CN" sz="2800" dirty="0">
              <a:solidFill>
                <a:srgbClr val="002060"/>
              </a:solidFill>
              <a:latin typeface="黑体" panose="02010609060101010101" pitchFamily="49" charset="-122"/>
              <a:ea typeface="黑体" panose="02010609060101010101" pitchFamily="49" charset="-122"/>
            </a:endParaRPr>
          </a:p>
        </p:txBody>
      </p:sp>
      <p:sp>
        <p:nvSpPr>
          <p:cNvPr id="2" name="灯片编号占位符 1"/>
          <p:cNvSpPr>
            <a:spLocks noGrp="1"/>
          </p:cNvSpPr>
          <p:nvPr>
            <p:ph type="sldNum" sz="quarter" idx="12"/>
          </p:nvPr>
        </p:nvSpPr>
        <p:spPr/>
        <p:txBody>
          <a:bodyPr/>
          <a:lstStyle/>
          <a:p>
            <a:pPr>
              <a:defRPr/>
            </a:pPr>
            <a:fld id="{2DF0EC56-E1A7-4A46-86F1-FEFF1B24FD78}" type="slidenum">
              <a:rPr lang="zh-CN" altLang="en-US" smtClean="0"/>
            </a:fld>
            <a:endParaRPr lang="en-US" altLang="zh-CN"/>
          </a:p>
        </p:txBody>
      </p:sp>
      <p:grpSp>
        <p:nvGrpSpPr>
          <p:cNvPr id="12" name="组合 11"/>
          <p:cNvGrpSpPr/>
          <p:nvPr/>
        </p:nvGrpSpPr>
        <p:grpSpPr>
          <a:xfrm>
            <a:off x="407368" y="242176"/>
            <a:ext cx="11449271" cy="1096576"/>
            <a:chOff x="371365" y="116632"/>
            <a:chExt cx="11449271" cy="1096576"/>
          </a:xfrm>
        </p:grpSpPr>
        <p:pic>
          <p:nvPicPr>
            <p:cNvPr id="14" name="Picture 22" descr="方案2+封底(白色字体） 拷贝"/>
            <p:cNvPicPr>
              <a:picLocks noChangeAspect="1" noChangeArrowheads="1"/>
            </p:cNvPicPr>
            <p:nvPr/>
          </p:nvPicPr>
          <p:blipFill rotWithShape="1">
            <a:blip r:embed="rId1">
              <a:extLst>
                <a:ext uri="{28A0092B-C50C-407E-A947-70E740481C1C}">
                  <a14:useLocalDpi xmlns:a14="http://schemas.microsoft.com/office/drawing/2010/main" val="0"/>
                </a:ext>
              </a:extLst>
            </a:blip>
            <a:srcRect t="1332" b="10386"/>
            <a:stretch>
              <a:fillRect/>
            </a:stretch>
          </p:blipFill>
          <p:spPr bwMode="auto">
            <a:xfrm>
              <a:off x="5067609" y="116632"/>
              <a:ext cx="1249518" cy="10965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5" name="组合 14"/>
            <p:cNvGrpSpPr/>
            <p:nvPr/>
          </p:nvGrpSpPr>
          <p:grpSpPr>
            <a:xfrm>
              <a:off x="371365" y="272393"/>
              <a:ext cx="11449271" cy="741877"/>
              <a:chOff x="371365" y="272393"/>
              <a:chExt cx="11449271" cy="741877"/>
            </a:xfrm>
          </p:grpSpPr>
          <p:sp>
            <p:nvSpPr>
              <p:cNvPr id="16" name="矩形 15"/>
              <p:cNvSpPr/>
              <p:nvPr/>
            </p:nvSpPr>
            <p:spPr bwMode="auto">
              <a:xfrm>
                <a:off x="371365" y="272393"/>
                <a:ext cx="4248472" cy="741877"/>
              </a:xfrm>
              <a:prstGeom prst="rect">
                <a:avLst/>
              </a:prstGeom>
              <a:solidFill>
                <a:srgbClr val="1A8A6D"/>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b="1" dirty="0" smtClean="0">
                    <a:latin typeface="微软雅黑" panose="020B0503020204020204" pitchFamily="34" charset="-122"/>
                    <a:ea typeface="微软雅黑" panose="020B0503020204020204" pitchFamily="34" charset="-122"/>
                  </a:rPr>
                  <a:t>第一节</a:t>
                </a:r>
                <a:endParaRPr lang="zh-CN" altLang="en-US" b="1" dirty="0">
                  <a:latin typeface="微软雅黑" panose="020B0503020204020204" pitchFamily="34" charset="-122"/>
                  <a:ea typeface="微软雅黑" panose="020B0503020204020204" pitchFamily="34" charset="-122"/>
                </a:endParaRPr>
              </a:p>
            </p:txBody>
          </p:sp>
          <p:sp>
            <p:nvSpPr>
              <p:cNvPr id="17" name="矩形 16"/>
              <p:cNvSpPr/>
              <p:nvPr/>
            </p:nvSpPr>
            <p:spPr bwMode="auto">
              <a:xfrm>
                <a:off x="4763405" y="272393"/>
                <a:ext cx="180467" cy="741877"/>
              </a:xfrm>
              <a:prstGeom prst="rect">
                <a:avLst/>
              </a:prstGeom>
              <a:solidFill>
                <a:srgbClr val="1A8A6D"/>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8" name="矩形 17"/>
              <p:cNvSpPr/>
              <p:nvPr/>
            </p:nvSpPr>
            <p:spPr bwMode="auto">
              <a:xfrm>
                <a:off x="6360273" y="874040"/>
                <a:ext cx="5460362" cy="140230"/>
              </a:xfrm>
              <a:prstGeom prst="rect">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9" name="文本框 1"/>
              <p:cNvSpPr txBox="1">
                <a:spLocks noChangeArrowheads="1"/>
              </p:cNvSpPr>
              <p:nvPr/>
            </p:nvSpPr>
            <p:spPr bwMode="auto">
              <a:xfrm>
                <a:off x="6360274" y="272393"/>
                <a:ext cx="5460362"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a:lnSpc>
                    <a:spcPct val="100000"/>
                  </a:lnSpc>
                  <a:spcBef>
                    <a:spcPct val="0"/>
                  </a:spcBef>
                  <a:buNone/>
                </a:pPr>
                <a:r>
                  <a:rPr lang="zh-CN" altLang="en-US" b="1" dirty="0" smtClean="0">
                    <a:solidFill>
                      <a:schemeClr val="accent1">
                        <a:lumMod val="75000"/>
                      </a:schemeClr>
                    </a:solidFill>
                    <a:latin typeface="微软雅黑" panose="020B0503020204020204" pitchFamily="34" charset="-122"/>
                    <a:ea typeface="微软雅黑" panose="020B0503020204020204" pitchFamily="34" charset="-122"/>
                  </a:rPr>
                  <a:t>实验室安全的重要性</a:t>
                </a:r>
                <a:endParaRPr lang="zh-CN" altLang="en-US" b="1" dirty="0">
                  <a:solidFill>
                    <a:schemeClr val="accent1">
                      <a:lumMod val="75000"/>
                    </a:schemeClr>
                  </a:solidFill>
                  <a:latin typeface="Times New Roman" panose="02020603050405020304" pitchFamily="18" charset="0"/>
                </a:endParaRPr>
              </a:p>
            </p:txBody>
          </p:sp>
          <p:cxnSp>
            <p:nvCxnSpPr>
              <p:cNvPr id="20" name="直接连接符 19"/>
              <p:cNvCxnSpPr/>
              <p:nvPr/>
            </p:nvCxnSpPr>
            <p:spPr>
              <a:xfrm>
                <a:off x="6360273" y="764704"/>
                <a:ext cx="5460362" cy="0"/>
              </a:xfrm>
              <a:prstGeom prst="line">
                <a:avLst/>
              </a:prstGeom>
              <a:ln w="19050"/>
            </p:spPr>
            <p:style>
              <a:lnRef idx="1">
                <a:schemeClr val="accent1"/>
              </a:lnRef>
              <a:fillRef idx="0">
                <a:schemeClr val="accent1"/>
              </a:fillRef>
              <a:effectRef idx="0">
                <a:schemeClr val="accent1"/>
              </a:effectRef>
              <a:fontRef idx="minor">
                <a:schemeClr val="tx1"/>
              </a:fontRef>
            </p:style>
          </p:cxnSp>
        </p:grpSp>
      </p:gr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1">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1">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1">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矩形 11"/>
          <p:cNvSpPr/>
          <p:nvPr/>
        </p:nvSpPr>
        <p:spPr>
          <a:xfrm>
            <a:off x="551384" y="1334373"/>
            <a:ext cx="11233248" cy="5262979"/>
          </a:xfrm>
          <a:prstGeom prst="rect">
            <a:avLst/>
          </a:prstGeom>
        </p:spPr>
        <p:txBody>
          <a:bodyPr wrap="square">
            <a:spAutoFit/>
          </a:bodyPr>
          <a:lstStyle/>
          <a:p>
            <a:pPr algn="just">
              <a:lnSpc>
                <a:spcPct val="120000"/>
              </a:lnSpc>
              <a:spcBef>
                <a:spcPts val="0"/>
              </a:spcBef>
            </a:pPr>
            <a:r>
              <a:rPr lang="zh-CN" altLang="en-US" sz="2800" dirty="0" smtClean="0">
                <a:solidFill>
                  <a:srgbClr val="FF0000"/>
                </a:solidFill>
                <a:latin typeface="黑体" panose="02010609060101010101" pitchFamily="49" charset="-122"/>
                <a:ea typeface="黑体" panose="02010609060101010101" pitchFamily="49" charset="-122"/>
              </a:rPr>
              <a:t>  第六条 </a:t>
            </a:r>
            <a:r>
              <a:rPr lang="zh-CN" altLang="en-US" sz="2800" dirty="0" smtClean="0">
                <a:solidFill>
                  <a:srgbClr val="002060"/>
                </a:solidFill>
                <a:latin typeface="黑体" panose="02010609060101010101" pitchFamily="49" charset="-122"/>
                <a:ea typeface="黑体" panose="02010609060101010101" pitchFamily="49" charset="-122"/>
              </a:rPr>
              <a:t>生产</a:t>
            </a:r>
            <a:r>
              <a:rPr lang="zh-CN" altLang="en-US" sz="2800" dirty="0">
                <a:solidFill>
                  <a:srgbClr val="002060"/>
                </a:solidFill>
                <a:latin typeface="黑体" panose="02010609060101010101" pitchFamily="49" charset="-122"/>
                <a:ea typeface="黑体" panose="02010609060101010101" pitchFamily="49" charset="-122"/>
              </a:rPr>
              <a:t>经营单位的从业人员有依法获得</a:t>
            </a:r>
            <a:r>
              <a:rPr lang="zh-CN" altLang="en-US" sz="2800" dirty="0">
                <a:solidFill>
                  <a:srgbClr val="C00000"/>
                </a:solidFill>
                <a:latin typeface="黑体" panose="02010609060101010101" pitchFamily="49" charset="-122"/>
                <a:ea typeface="黑体" panose="02010609060101010101" pitchFamily="49" charset="-122"/>
              </a:rPr>
              <a:t>安全生产保障</a:t>
            </a:r>
            <a:r>
              <a:rPr lang="zh-CN" altLang="en-US" sz="2800" dirty="0" smtClean="0">
                <a:solidFill>
                  <a:srgbClr val="002060"/>
                </a:solidFill>
                <a:latin typeface="黑体" panose="02010609060101010101" pitchFamily="49" charset="-122"/>
                <a:ea typeface="黑体" panose="02010609060101010101" pitchFamily="49" charset="-122"/>
              </a:rPr>
              <a:t>的</a:t>
            </a:r>
            <a:r>
              <a:rPr lang="zh-CN" altLang="en-US" sz="2800" dirty="0">
                <a:solidFill>
                  <a:srgbClr val="002060"/>
                </a:solidFill>
                <a:latin typeface="黑体" panose="02010609060101010101" pitchFamily="49" charset="-122"/>
                <a:ea typeface="黑体" panose="02010609060101010101" pitchFamily="49" charset="-122"/>
              </a:rPr>
              <a:t>权利</a:t>
            </a:r>
            <a:r>
              <a:rPr lang="zh-CN" altLang="en-US" sz="2800" dirty="0" smtClean="0">
                <a:solidFill>
                  <a:srgbClr val="002060"/>
                </a:solidFill>
                <a:latin typeface="黑体" panose="02010609060101010101" pitchFamily="49" charset="-122"/>
                <a:ea typeface="黑体" panose="02010609060101010101" pitchFamily="49" charset="-122"/>
              </a:rPr>
              <a:t>，并</a:t>
            </a:r>
            <a:r>
              <a:rPr lang="zh-CN" altLang="en-US" sz="2800" dirty="0">
                <a:solidFill>
                  <a:srgbClr val="002060"/>
                </a:solidFill>
                <a:latin typeface="黑体" panose="02010609060101010101" pitchFamily="49" charset="-122"/>
                <a:ea typeface="黑体" panose="02010609060101010101" pitchFamily="49" charset="-122"/>
              </a:rPr>
              <a:t>应当依法履行安全生产方面的义务。</a:t>
            </a:r>
            <a:endParaRPr lang="zh-CN" altLang="en-US" sz="2800" dirty="0">
              <a:solidFill>
                <a:srgbClr val="002060"/>
              </a:solidFill>
              <a:latin typeface="黑体" panose="02010609060101010101" pitchFamily="49" charset="-122"/>
              <a:ea typeface="黑体" panose="02010609060101010101" pitchFamily="49" charset="-122"/>
            </a:endParaRPr>
          </a:p>
          <a:p>
            <a:pPr algn="just">
              <a:lnSpc>
                <a:spcPct val="120000"/>
              </a:lnSpc>
              <a:spcBef>
                <a:spcPts val="0"/>
              </a:spcBef>
            </a:pPr>
            <a:r>
              <a:rPr lang="en-US" altLang="zh-CN" sz="2800" dirty="0" smtClean="0">
                <a:solidFill>
                  <a:srgbClr val="FF0000"/>
                </a:solidFill>
                <a:latin typeface="黑体" panose="02010609060101010101" pitchFamily="49" charset="-122"/>
                <a:ea typeface="黑体" panose="02010609060101010101" pitchFamily="49" charset="-122"/>
              </a:rPr>
              <a:t>  </a:t>
            </a:r>
            <a:r>
              <a:rPr lang="zh-CN" altLang="zh-CN" sz="2800" dirty="0" smtClean="0">
                <a:solidFill>
                  <a:srgbClr val="FF0000"/>
                </a:solidFill>
                <a:latin typeface="黑体" panose="02010609060101010101" pitchFamily="49" charset="-122"/>
                <a:ea typeface="黑体" panose="02010609060101010101" pitchFamily="49" charset="-122"/>
              </a:rPr>
              <a:t>第</a:t>
            </a:r>
            <a:r>
              <a:rPr lang="zh-CN" altLang="en-US" sz="2800" dirty="0" smtClean="0">
                <a:solidFill>
                  <a:srgbClr val="FF0000"/>
                </a:solidFill>
                <a:latin typeface="黑体" panose="02010609060101010101" pitchFamily="49" charset="-122"/>
                <a:ea typeface="黑体" panose="02010609060101010101" pitchFamily="49" charset="-122"/>
              </a:rPr>
              <a:t>十六</a:t>
            </a:r>
            <a:r>
              <a:rPr lang="zh-CN" altLang="zh-CN" sz="2800" dirty="0" smtClean="0">
                <a:solidFill>
                  <a:srgbClr val="FF0000"/>
                </a:solidFill>
                <a:latin typeface="黑体" panose="02010609060101010101" pitchFamily="49" charset="-122"/>
                <a:ea typeface="黑体" panose="02010609060101010101" pitchFamily="49" charset="-122"/>
              </a:rPr>
              <a:t>条</a:t>
            </a:r>
            <a:r>
              <a:rPr lang="zh-CN" altLang="zh-CN" sz="2800" dirty="0" smtClean="0">
                <a:solidFill>
                  <a:srgbClr val="002060"/>
                </a:solidFill>
                <a:latin typeface="黑体" panose="02010609060101010101" pitchFamily="49" charset="-122"/>
                <a:ea typeface="黑体" panose="02010609060101010101" pitchFamily="49" charset="-122"/>
              </a:rPr>
              <a:t> </a:t>
            </a:r>
            <a:r>
              <a:rPr lang="zh-CN" altLang="en-US" sz="2800" dirty="0" smtClean="0">
                <a:solidFill>
                  <a:srgbClr val="002060"/>
                </a:solidFill>
                <a:latin typeface="黑体" panose="02010609060101010101" pitchFamily="49" charset="-122"/>
                <a:ea typeface="黑体" panose="02010609060101010101" pitchFamily="49" charset="-122"/>
              </a:rPr>
              <a:t>国家</a:t>
            </a:r>
            <a:r>
              <a:rPr lang="zh-CN" altLang="en-US" sz="2800" dirty="0">
                <a:solidFill>
                  <a:srgbClr val="002060"/>
                </a:solidFill>
                <a:latin typeface="黑体" panose="02010609060101010101" pitchFamily="49" charset="-122"/>
                <a:ea typeface="黑体" panose="02010609060101010101" pitchFamily="49" charset="-122"/>
              </a:rPr>
              <a:t>实行生产安全事故</a:t>
            </a:r>
            <a:r>
              <a:rPr lang="zh-CN" altLang="en-US" sz="2800" dirty="0">
                <a:solidFill>
                  <a:srgbClr val="C00000"/>
                </a:solidFill>
                <a:latin typeface="黑体" panose="02010609060101010101" pitchFamily="49" charset="-122"/>
                <a:ea typeface="黑体" panose="02010609060101010101" pitchFamily="49" charset="-122"/>
              </a:rPr>
              <a:t>责任追究</a:t>
            </a:r>
            <a:r>
              <a:rPr lang="zh-CN" altLang="en-US" sz="2800" dirty="0">
                <a:solidFill>
                  <a:srgbClr val="002060"/>
                </a:solidFill>
                <a:latin typeface="黑体" panose="02010609060101010101" pitchFamily="49" charset="-122"/>
                <a:ea typeface="黑体" panose="02010609060101010101" pitchFamily="49" charset="-122"/>
              </a:rPr>
              <a:t>制度，依照本法</a:t>
            </a:r>
            <a:r>
              <a:rPr lang="zh-CN" altLang="en-US" sz="2800" dirty="0" smtClean="0">
                <a:solidFill>
                  <a:srgbClr val="002060"/>
                </a:solidFill>
                <a:latin typeface="黑体" panose="02010609060101010101" pitchFamily="49" charset="-122"/>
                <a:ea typeface="黑体" panose="02010609060101010101" pitchFamily="49" charset="-122"/>
              </a:rPr>
              <a:t>和有关</a:t>
            </a:r>
            <a:r>
              <a:rPr lang="zh-CN" altLang="en-US" sz="2800" dirty="0">
                <a:solidFill>
                  <a:srgbClr val="002060"/>
                </a:solidFill>
                <a:latin typeface="黑体" panose="02010609060101010101" pitchFamily="49" charset="-122"/>
                <a:ea typeface="黑体" panose="02010609060101010101" pitchFamily="49" charset="-122"/>
              </a:rPr>
              <a:t>法律、法规的规定，追究生产安全事故责任单位和责任人员的</a:t>
            </a:r>
            <a:r>
              <a:rPr lang="zh-CN" altLang="en-US" sz="2800" dirty="0" smtClean="0">
                <a:solidFill>
                  <a:srgbClr val="002060"/>
                </a:solidFill>
                <a:latin typeface="黑体" panose="02010609060101010101" pitchFamily="49" charset="-122"/>
                <a:ea typeface="黑体" panose="02010609060101010101" pitchFamily="49" charset="-122"/>
              </a:rPr>
              <a:t>法律责任。</a:t>
            </a:r>
            <a:endParaRPr lang="en-US" altLang="zh-CN" sz="2800" dirty="0" smtClean="0">
              <a:solidFill>
                <a:srgbClr val="002060"/>
              </a:solidFill>
              <a:latin typeface="黑体" panose="02010609060101010101" pitchFamily="49" charset="-122"/>
              <a:ea typeface="黑体" panose="02010609060101010101" pitchFamily="49" charset="-122"/>
            </a:endParaRPr>
          </a:p>
          <a:p>
            <a:pPr algn="just">
              <a:lnSpc>
                <a:spcPct val="120000"/>
              </a:lnSpc>
              <a:spcBef>
                <a:spcPts val="0"/>
              </a:spcBef>
            </a:pPr>
            <a:r>
              <a:rPr lang="zh-CN" altLang="en-US" sz="2800" dirty="0" smtClean="0">
                <a:solidFill>
                  <a:srgbClr val="002060"/>
                </a:solidFill>
                <a:latin typeface="黑体" panose="02010609060101010101" pitchFamily="49" charset="-122"/>
                <a:ea typeface="黑体" panose="02010609060101010101" pitchFamily="49" charset="-122"/>
              </a:rPr>
              <a:t>           </a:t>
            </a:r>
            <a:r>
              <a:rPr lang="zh-CN" altLang="en-US" sz="2800" dirty="0" smtClean="0">
                <a:solidFill>
                  <a:srgbClr val="FF0000"/>
                </a:solidFill>
                <a:latin typeface="黑体" panose="02010609060101010101" pitchFamily="49" charset="-122"/>
                <a:ea typeface="黑体" panose="02010609060101010101" pitchFamily="49" charset="-122"/>
              </a:rPr>
              <a:t>第二</a:t>
            </a:r>
            <a:r>
              <a:rPr lang="zh-CN" altLang="en-US" sz="2800" dirty="0">
                <a:solidFill>
                  <a:srgbClr val="FF0000"/>
                </a:solidFill>
                <a:latin typeface="黑体" panose="02010609060101010101" pitchFamily="49" charset="-122"/>
                <a:ea typeface="黑体" panose="02010609060101010101" pitchFamily="49" charset="-122"/>
              </a:rPr>
              <a:t>章 </a:t>
            </a:r>
            <a:r>
              <a:rPr lang="zh-CN" altLang="en-US" sz="2800" dirty="0" smtClean="0">
                <a:solidFill>
                  <a:srgbClr val="FF0000"/>
                </a:solidFill>
                <a:latin typeface="黑体" panose="02010609060101010101" pitchFamily="49" charset="-122"/>
                <a:ea typeface="黑体" panose="02010609060101010101" pitchFamily="49" charset="-122"/>
              </a:rPr>
              <a:t> 生产</a:t>
            </a:r>
            <a:r>
              <a:rPr lang="zh-CN" altLang="en-US" sz="2800" dirty="0">
                <a:solidFill>
                  <a:srgbClr val="FF0000"/>
                </a:solidFill>
                <a:latin typeface="黑体" panose="02010609060101010101" pitchFamily="49" charset="-122"/>
                <a:ea typeface="黑体" panose="02010609060101010101" pitchFamily="49" charset="-122"/>
              </a:rPr>
              <a:t>经营单位的安全生产保障</a:t>
            </a:r>
            <a:endParaRPr lang="en-US" altLang="zh-CN" sz="2800" dirty="0">
              <a:solidFill>
                <a:srgbClr val="FF0000"/>
              </a:solidFill>
              <a:latin typeface="黑体" panose="02010609060101010101" pitchFamily="49" charset="-122"/>
              <a:ea typeface="黑体" panose="02010609060101010101" pitchFamily="49" charset="-122"/>
            </a:endParaRPr>
          </a:p>
          <a:p>
            <a:pPr algn="just">
              <a:lnSpc>
                <a:spcPct val="120000"/>
              </a:lnSpc>
              <a:spcBef>
                <a:spcPts val="0"/>
              </a:spcBef>
            </a:pPr>
            <a:r>
              <a:rPr lang="zh-CN" altLang="en-US" sz="2800" dirty="0" smtClean="0">
                <a:solidFill>
                  <a:srgbClr val="FF0000"/>
                </a:solidFill>
                <a:latin typeface="黑体" panose="02010609060101010101" pitchFamily="49" charset="-122"/>
                <a:ea typeface="黑体" panose="02010609060101010101" pitchFamily="49" charset="-122"/>
              </a:rPr>
              <a:t>  第二十</a:t>
            </a:r>
            <a:r>
              <a:rPr lang="zh-CN" altLang="en-US" sz="2800" dirty="0">
                <a:solidFill>
                  <a:srgbClr val="FF0000"/>
                </a:solidFill>
                <a:latin typeface="黑体" panose="02010609060101010101" pitchFamily="49" charset="-122"/>
                <a:ea typeface="黑体" panose="02010609060101010101" pitchFamily="49" charset="-122"/>
              </a:rPr>
              <a:t>条</a:t>
            </a:r>
            <a:r>
              <a:rPr lang="zh-CN" altLang="en-US" sz="2800" dirty="0">
                <a:solidFill>
                  <a:srgbClr val="002060"/>
                </a:solidFill>
                <a:latin typeface="黑体" panose="02010609060101010101" pitchFamily="49" charset="-122"/>
                <a:ea typeface="黑体" panose="02010609060101010101" pitchFamily="49" charset="-122"/>
              </a:rPr>
              <a:t> 生产经营单位应当具备本法和有关法律、行政</a:t>
            </a:r>
            <a:r>
              <a:rPr lang="zh-CN" altLang="en-US" sz="2800" dirty="0" smtClean="0">
                <a:solidFill>
                  <a:srgbClr val="002060"/>
                </a:solidFill>
                <a:latin typeface="黑体" panose="02010609060101010101" pitchFamily="49" charset="-122"/>
                <a:ea typeface="黑体" panose="02010609060101010101" pitchFamily="49" charset="-122"/>
              </a:rPr>
              <a:t>法规和</a:t>
            </a:r>
            <a:r>
              <a:rPr lang="zh-CN" altLang="en-US" sz="2800" dirty="0">
                <a:solidFill>
                  <a:srgbClr val="002060"/>
                </a:solidFill>
                <a:latin typeface="黑体" panose="02010609060101010101" pitchFamily="49" charset="-122"/>
                <a:ea typeface="黑体" panose="02010609060101010101" pitchFamily="49" charset="-122"/>
              </a:rPr>
              <a:t>国家标准或者行业标准规定的</a:t>
            </a:r>
            <a:r>
              <a:rPr lang="zh-CN" altLang="en-US" sz="2800" dirty="0">
                <a:solidFill>
                  <a:srgbClr val="C00000"/>
                </a:solidFill>
                <a:latin typeface="黑体" panose="02010609060101010101" pitchFamily="49" charset="-122"/>
                <a:ea typeface="黑体" panose="02010609060101010101" pitchFamily="49" charset="-122"/>
              </a:rPr>
              <a:t>安全生产条件</a:t>
            </a:r>
            <a:r>
              <a:rPr lang="zh-CN" altLang="en-US" sz="2800" dirty="0">
                <a:solidFill>
                  <a:srgbClr val="002060"/>
                </a:solidFill>
                <a:latin typeface="黑体" panose="02010609060101010101" pitchFamily="49" charset="-122"/>
                <a:ea typeface="黑体" panose="02010609060101010101" pitchFamily="49" charset="-122"/>
              </a:rPr>
              <a:t>；不具备安全生产</a:t>
            </a:r>
            <a:r>
              <a:rPr lang="zh-CN" altLang="en-US" sz="2800" dirty="0" smtClean="0">
                <a:solidFill>
                  <a:srgbClr val="002060"/>
                </a:solidFill>
                <a:latin typeface="黑体" panose="02010609060101010101" pitchFamily="49" charset="-122"/>
                <a:ea typeface="黑体" panose="02010609060101010101" pitchFamily="49" charset="-122"/>
              </a:rPr>
              <a:t>条件的</a:t>
            </a:r>
            <a:r>
              <a:rPr lang="zh-CN" altLang="en-US" sz="2800" dirty="0">
                <a:solidFill>
                  <a:srgbClr val="002060"/>
                </a:solidFill>
                <a:latin typeface="黑体" panose="02010609060101010101" pitchFamily="49" charset="-122"/>
                <a:ea typeface="黑体" panose="02010609060101010101" pitchFamily="49" charset="-122"/>
              </a:rPr>
              <a:t>，不得从事生产经营活动</a:t>
            </a:r>
            <a:r>
              <a:rPr lang="zh-CN" altLang="en-US" sz="2800" dirty="0" smtClean="0">
                <a:solidFill>
                  <a:srgbClr val="002060"/>
                </a:solidFill>
                <a:latin typeface="黑体" panose="02010609060101010101" pitchFamily="49" charset="-122"/>
                <a:ea typeface="黑体" panose="02010609060101010101" pitchFamily="49" charset="-122"/>
              </a:rPr>
              <a:t>。</a:t>
            </a:r>
            <a:endParaRPr lang="en-US" altLang="zh-CN" sz="2800" dirty="0" smtClean="0">
              <a:solidFill>
                <a:srgbClr val="002060"/>
              </a:solidFill>
              <a:latin typeface="黑体" panose="02010609060101010101" pitchFamily="49" charset="-122"/>
              <a:ea typeface="黑体" panose="02010609060101010101" pitchFamily="49" charset="-122"/>
            </a:endParaRPr>
          </a:p>
          <a:p>
            <a:pPr algn="just">
              <a:lnSpc>
                <a:spcPct val="120000"/>
              </a:lnSpc>
              <a:spcBef>
                <a:spcPts val="0"/>
              </a:spcBef>
            </a:pPr>
            <a:r>
              <a:rPr lang="zh-CN" altLang="en-US" sz="2800" dirty="0" smtClean="0">
                <a:solidFill>
                  <a:srgbClr val="FF0000"/>
                </a:solidFill>
                <a:latin typeface="黑体" panose="02010609060101010101" pitchFamily="49" charset="-122"/>
                <a:ea typeface="黑体" panose="02010609060101010101" pitchFamily="49" charset="-122"/>
              </a:rPr>
              <a:t>  </a:t>
            </a:r>
            <a:r>
              <a:rPr lang="zh-CN" altLang="en-US" sz="2800" dirty="0" smtClean="0">
                <a:solidFill>
                  <a:srgbClr val="FF0000"/>
                </a:solidFill>
                <a:latin typeface="黑体" panose="02010609060101010101" pitchFamily="49" charset="-122"/>
                <a:ea typeface="黑体" panose="02010609060101010101" pitchFamily="49" charset="-122"/>
              </a:rPr>
              <a:t>第二十一</a:t>
            </a:r>
            <a:r>
              <a:rPr lang="zh-CN" altLang="en-US" sz="2800" dirty="0">
                <a:solidFill>
                  <a:srgbClr val="FF0000"/>
                </a:solidFill>
                <a:latin typeface="黑体" panose="02010609060101010101" pitchFamily="49" charset="-122"/>
                <a:ea typeface="黑体" panose="02010609060101010101" pitchFamily="49" charset="-122"/>
              </a:rPr>
              <a:t>条</a:t>
            </a:r>
            <a:r>
              <a:rPr lang="zh-CN" altLang="en-US" sz="2800" dirty="0">
                <a:solidFill>
                  <a:srgbClr val="002060"/>
                </a:solidFill>
                <a:latin typeface="黑体" panose="02010609060101010101" pitchFamily="49" charset="-122"/>
                <a:ea typeface="黑体" panose="02010609060101010101" pitchFamily="49" charset="-122"/>
              </a:rPr>
              <a:t> 生产经营单位的主要负责人对本单位安全生产工作负有下列职责</a:t>
            </a:r>
            <a:r>
              <a:rPr lang="zh-CN" altLang="en-US" sz="2800" dirty="0" smtClean="0">
                <a:solidFill>
                  <a:srgbClr val="002060"/>
                </a:solidFill>
                <a:latin typeface="黑体" panose="02010609060101010101" pitchFamily="49" charset="-122"/>
                <a:ea typeface="黑体" panose="02010609060101010101" pitchFamily="49" charset="-122"/>
              </a:rPr>
              <a:t>： </a:t>
            </a:r>
            <a:endParaRPr lang="en-US" altLang="zh-CN" sz="2800" dirty="0" smtClean="0">
              <a:solidFill>
                <a:srgbClr val="002060"/>
              </a:solidFill>
              <a:latin typeface="黑体" panose="02010609060101010101" pitchFamily="49" charset="-122"/>
              <a:ea typeface="黑体" panose="02010609060101010101" pitchFamily="49" charset="-122"/>
            </a:endParaRPr>
          </a:p>
        </p:txBody>
      </p:sp>
      <p:sp>
        <p:nvSpPr>
          <p:cNvPr id="2" name="灯片编号占位符 1"/>
          <p:cNvSpPr>
            <a:spLocks noGrp="1"/>
          </p:cNvSpPr>
          <p:nvPr>
            <p:ph type="sldNum" sz="quarter" idx="12"/>
          </p:nvPr>
        </p:nvSpPr>
        <p:spPr/>
        <p:txBody>
          <a:bodyPr/>
          <a:lstStyle/>
          <a:p>
            <a:pPr>
              <a:defRPr/>
            </a:pPr>
            <a:fld id="{2DF0EC56-E1A7-4A46-86F1-FEFF1B24FD78}" type="slidenum">
              <a:rPr lang="zh-CN" altLang="en-US" smtClean="0"/>
            </a:fld>
            <a:endParaRPr lang="en-US" altLang="zh-CN"/>
          </a:p>
        </p:txBody>
      </p:sp>
      <p:grpSp>
        <p:nvGrpSpPr>
          <p:cNvPr id="14" name="组合 13"/>
          <p:cNvGrpSpPr/>
          <p:nvPr/>
        </p:nvGrpSpPr>
        <p:grpSpPr>
          <a:xfrm>
            <a:off x="407368" y="242176"/>
            <a:ext cx="11449271" cy="1096576"/>
            <a:chOff x="371365" y="116632"/>
            <a:chExt cx="11449271" cy="1096576"/>
          </a:xfrm>
        </p:grpSpPr>
        <p:pic>
          <p:nvPicPr>
            <p:cNvPr id="15" name="Picture 22" descr="方案2+封底(白色字体） 拷贝"/>
            <p:cNvPicPr>
              <a:picLocks noChangeAspect="1" noChangeArrowheads="1"/>
            </p:cNvPicPr>
            <p:nvPr/>
          </p:nvPicPr>
          <p:blipFill rotWithShape="1">
            <a:blip r:embed="rId1">
              <a:extLst>
                <a:ext uri="{28A0092B-C50C-407E-A947-70E740481C1C}">
                  <a14:useLocalDpi xmlns:a14="http://schemas.microsoft.com/office/drawing/2010/main" val="0"/>
                </a:ext>
              </a:extLst>
            </a:blip>
            <a:srcRect t="1332" b="10386"/>
            <a:stretch>
              <a:fillRect/>
            </a:stretch>
          </p:blipFill>
          <p:spPr bwMode="auto">
            <a:xfrm>
              <a:off x="5067609" y="116632"/>
              <a:ext cx="1249518" cy="10965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6" name="组合 15"/>
            <p:cNvGrpSpPr/>
            <p:nvPr/>
          </p:nvGrpSpPr>
          <p:grpSpPr>
            <a:xfrm>
              <a:off x="371365" y="272393"/>
              <a:ext cx="11449271" cy="741877"/>
              <a:chOff x="371365" y="272393"/>
              <a:chExt cx="11449271" cy="741877"/>
            </a:xfrm>
          </p:grpSpPr>
          <p:sp>
            <p:nvSpPr>
              <p:cNvPr id="17" name="矩形 16"/>
              <p:cNvSpPr/>
              <p:nvPr/>
            </p:nvSpPr>
            <p:spPr bwMode="auto">
              <a:xfrm>
                <a:off x="371365" y="272393"/>
                <a:ext cx="4248472" cy="741877"/>
              </a:xfrm>
              <a:prstGeom prst="rect">
                <a:avLst/>
              </a:prstGeom>
              <a:solidFill>
                <a:srgbClr val="1A8A6D"/>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b="1" dirty="0" smtClean="0">
                    <a:latin typeface="微软雅黑" panose="020B0503020204020204" pitchFamily="34" charset="-122"/>
                    <a:ea typeface="微软雅黑" panose="020B0503020204020204" pitchFamily="34" charset="-122"/>
                  </a:rPr>
                  <a:t>第一节</a:t>
                </a:r>
                <a:endParaRPr lang="zh-CN" altLang="en-US" b="1" dirty="0">
                  <a:latin typeface="微软雅黑" panose="020B0503020204020204" pitchFamily="34" charset="-122"/>
                  <a:ea typeface="微软雅黑" panose="020B0503020204020204" pitchFamily="34" charset="-122"/>
                </a:endParaRPr>
              </a:p>
            </p:txBody>
          </p:sp>
          <p:sp>
            <p:nvSpPr>
              <p:cNvPr id="18" name="矩形 17"/>
              <p:cNvSpPr/>
              <p:nvPr/>
            </p:nvSpPr>
            <p:spPr bwMode="auto">
              <a:xfrm>
                <a:off x="4763405" y="272393"/>
                <a:ext cx="180467" cy="741877"/>
              </a:xfrm>
              <a:prstGeom prst="rect">
                <a:avLst/>
              </a:prstGeom>
              <a:solidFill>
                <a:srgbClr val="1A8A6D"/>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9" name="矩形 18"/>
              <p:cNvSpPr/>
              <p:nvPr/>
            </p:nvSpPr>
            <p:spPr bwMode="auto">
              <a:xfrm>
                <a:off x="6360273" y="874040"/>
                <a:ext cx="5460362" cy="140230"/>
              </a:xfrm>
              <a:prstGeom prst="rect">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20" name="文本框 1"/>
              <p:cNvSpPr txBox="1">
                <a:spLocks noChangeArrowheads="1"/>
              </p:cNvSpPr>
              <p:nvPr/>
            </p:nvSpPr>
            <p:spPr bwMode="auto">
              <a:xfrm>
                <a:off x="6360274" y="272393"/>
                <a:ext cx="5460362"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a:lnSpc>
                    <a:spcPct val="100000"/>
                  </a:lnSpc>
                  <a:spcBef>
                    <a:spcPct val="0"/>
                  </a:spcBef>
                  <a:buNone/>
                </a:pPr>
                <a:r>
                  <a:rPr lang="zh-CN" altLang="en-US" b="1" dirty="0" smtClean="0">
                    <a:solidFill>
                      <a:schemeClr val="accent1">
                        <a:lumMod val="75000"/>
                      </a:schemeClr>
                    </a:solidFill>
                    <a:latin typeface="微软雅黑" panose="020B0503020204020204" pitchFamily="34" charset="-122"/>
                    <a:ea typeface="微软雅黑" panose="020B0503020204020204" pitchFamily="34" charset="-122"/>
                  </a:rPr>
                  <a:t>实验室安全的重要性</a:t>
                </a:r>
                <a:endParaRPr lang="zh-CN" altLang="en-US" b="1" dirty="0">
                  <a:solidFill>
                    <a:schemeClr val="accent1">
                      <a:lumMod val="75000"/>
                    </a:schemeClr>
                  </a:solidFill>
                  <a:latin typeface="Times New Roman" panose="02020603050405020304" pitchFamily="18" charset="0"/>
                </a:endParaRPr>
              </a:p>
            </p:txBody>
          </p:sp>
          <p:cxnSp>
            <p:nvCxnSpPr>
              <p:cNvPr id="21" name="直接连接符 20"/>
              <p:cNvCxnSpPr/>
              <p:nvPr/>
            </p:nvCxnSpPr>
            <p:spPr>
              <a:xfrm>
                <a:off x="6360273" y="764704"/>
                <a:ext cx="5460362" cy="0"/>
              </a:xfrm>
              <a:prstGeom prst="line">
                <a:avLst/>
              </a:prstGeom>
              <a:ln w="19050"/>
            </p:spPr>
            <p:style>
              <a:lnRef idx="1">
                <a:schemeClr val="accent1"/>
              </a:lnRef>
              <a:fillRef idx="0">
                <a:schemeClr val="accent1"/>
              </a:fillRef>
              <a:effectRef idx="0">
                <a:schemeClr val="accent1"/>
              </a:effectRef>
              <a:fontRef idx="minor">
                <a:schemeClr val="tx1"/>
              </a:fontRef>
            </p:style>
          </p:cxnSp>
        </p:grpSp>
      </p:gr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2">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2">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2">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pPr>
              <a:defRPr/>
            </a:pPr>
            <a:fld id="{2DF0EC56-E1A7-4A46-86F1-FEFF1B24FD78}" type="slidenum">
              <a:rPr lang="zh-CN" altLang="en-US" smtClean="0"/>
            </a:fld>
            <a:endParaRPr lang="en-US" altLang="zh-CN"/>
          </a:p>
        </p:txBody>
      </p:sp>
      <p:grpSp>
        <p:nvGrpSpPr>
          <p:cNvPr id="14" name="组合 13"/>
          <p:cNvGrpSpPr/>
          <p:nvPr/>
        </p:nvGrpSpPr>
        <p:grpSpPr>
          <a:xfrm>
            <a:off x="407368" y="242176"/>
            <a:ext cx="11449271" cy="1096576"/>
            <a:chOff x="371365" y="116632"/>
            <a:chExt cx="11449271" cy="1096576"/>
          </a:xfrm>
        </p:grpSpPr>
        <p:pic>
          <p:nvPicPr>
            <p:cNvPr id="15" name="Picture 22" descr="方案2+封底(白色字体） 拷贝"/>
            <p:cNvPicPr>
              <a:picLocks noChangeAspect="1" noChangeArrowheads="1"/>
            </p:cNvPicPr>
            <p:nvPr/>
          </p:nvPicPr>
          <p:blipFill rotWithShape="1">
            <a:blip r:embed="rId1">
              <a:extLst>
                <a:ext uri="{28A0092B-C50C-407E-A947-70E740481C1C}">
                  <a14:useLocalDpi xmlns:a14="http://schemas.microsoft.com/office/drawing/2010/main" val="0"/>
                </a:ext>
              </a:extLst>
            </a:blip>
            <a:srcRect t="1332" b="10386"/>
            <a:stretch>
              <a:fillRect/>
            </a:stretch>
          </p:blipFill>
          <p:spPr bwMode="auto">
            <a:xfrm>
              <a:off x="5067609" y="116632"/>
              <a:ext cx="1249518" cy="10965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6" name="组合 15"/>
            <p:cNvGrpSpPr/>
            <p:nvPr/>
          </p:nvGrpSpPr>
          <p:grpSpPr>
            <a:xfrm>
              <a:off x="371365" y="272393"/>
              <a:ext cx="11449271" cy="741877"/>
              <a:chOff x="371365" y="272393"/>
              <a:chExt cx="11449271" cy="741877"/>
            </a:xfrm>
          </p:grpSpPr>
          <p:sp>
            <p:nvSpPr>
              <p:cNvPr id="17" name="矩形 16"/>
              <p:cNvSpPr/>
              <p:nvPr/>
            </p:nvSpPr>
            <p:spPr bwMode="auto">
              <a:xfrm>
                <a:off x="371365" y="272393"/>
                <a:ext cx="4248472" cy="741877"/>
              </a:xfrm>
              <a:prstGeom prst="rect">
                <a:avLst/>
              </a:prstGeom>
              <a:solidFill>
                <a:srgbClr val="1A8A6D"/>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b="1" dirty="0" smtClean="0">
                    <a:latin typeface="微软雅黑" panose="020B0503020204020204" pitchFamily="34" charset="-122"/>
                    <a:ea typeface="微软雅黑" panose="020B0503020204020204" pitchFamily="34" charset="-122"/>
                  </a:rPr>
                  <a:t>第一节</a:t>
                </a:r>
                <a:endParaRPr lang="zh-CN" altLang="en-US" b="1" dirty="0">
                  <a:latin typeface="微软雅黑" panose="020B0503020204020204" pitchFamily="34" charset="-122"/>
                  <a:ea typeface="微软雅黑" panose="020B0503020204020204" pitchFamily="34" charset="-122"/>
                </a:endParaRPr>
              </a:p>
            </p:txBody>
          </p:sp>
          <p:sp>
            <p:nvSpPr>
              <p:cNvPr id="18" name="矩形 17"/>
              <p:cNvSpPr/>
              <p:nvPr/>
            </p:nvSpPr>
            <p:spPr bwMode="auto">
              <a:xfrm>
                <a:off x="4763405" y="272393"/>
                <a:ext cx="180467" cy="741877"/>
              </a:xfrm>
              <a:prstGeom prst="rect">
                <a:avLst/>
              </a:prstGeom>
              <a:solidFill>
                <a:srgbClr val="1A8A6D"/>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9" name="矩形 18"/>
              <p:cNvSpPr/>
              <p:nvPr/>
            </p:nvSpPr>
            <p:spPr bwMode="auto">
              <a:xfrm>
                <a:off x="6360273" y="874040"/>
                <a:ext cx="5460362" cy="140230"/>
              </a:xfrm>
              <a:prstGeom prst="rect">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20" name="文本框 1"/>
              <p:cNvSpPr txBox="1">
                <a:spLocks noChangeArrowheads="1"/>
              </p:cNvSpPr>
              <p:nvPr/>
            </p:nvSpPr>
            <p:spPr bwMode="auto">
              <a:xfrm>
                <a:off x="6360274" y="272393"/>
                <a:ext cx="5460362"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a:lnSpc>
                    <a:spcPct val="100000"/>
                  </a:lnSpc>
                  <a:spcBef>
                    <a:spcPct val="0"/>
                  </a:spcBef>
                  <a:buNone/>
                </a:pPr>
                <a:r>
                  <a:rPr lang="zh-CN" altLang="en-US" b="1" dirty="0" smtClean="0">
                    <a:solidFill>
                      <a:schemeClr val="accent1">
                        <a:lumMod val="75000"/>
                      </a:schemeClr>
                    </a:solidFill>
                    <a:latin typeface="微软雅黑" panose="020B0503020204020204" pitchFamily="34" charset="-122"/>
                    <a:ea typeface="微软雅黑" panose="020B0503020204020204" pitchFamily="34" charset="-122"/>
                  </a:rPr>
                  <a:t>实验室安全的重要性</a:t>
                </a:r>
                <a:endParaRPr lang="zh-CN" altLang="en-US" b="1" dirty="0">
                  <a:solidFill>
                    <a:schemeClr val="accent1">
                      <a:lumMod val="75000"/>
                    </a:schemeClr>
                  </a:solidFill>
                  <a:latin typeface="Times New Roman" panose="02020603050405020304" pitchFamily="18" charset="0"/>
                </a:endParaRPr>
              </a:p>
            </p:txBody>
          </p:sp>
          <p:cxnSp>
            <p:nvCxnSpPr>
              <p:cNvPr id="21" name="直接连接符 20"/>
              <p:cNvCxnSpPr/>
              <p:nvPr/>
            </p:nvCxnSpPr>
            <p:spPr>
              <a:xfrm>
                <a:off x="6360273" y="764704"/>
                <a:ext cx="5460362" cy="0"/>
              </a:xfrm>
              <a:prstGeom prst="line">
                <a:avLst/>
              </a:prstGeom>
              <a:ln w="19050"/>
            </p:spPr>
            <p:style>
              <a:lnRef idx="1">
                <a:schemeClr val="accent1"/>
              </a:lnRef>
              <a:fillRef idx="0">
                <a:schemeClr val="accent1"/>
              </a:fillRef>
              <a:effectRef idx="0">
                <a:schemeClr val="accent1"/>
              </a:effectRef>
              <a:fontRef idx="minor">
                <a:schemeClr val="tx1"/>
              </a:fontRef>
            </p:style>
          </p:cxnSp>
        </p:grpSp>
      </p:grpSp>
      <p:sp>
        <p:nvSpPr>
          <p:cNvPr id="13" name="矩形 12"/>
          <p:cNvSpPr/>
          <p:nvPr/>
        </p:nvSpPr>
        <p:spPr>
          <a:xfrm>
            <a:off x="551384" y="1340768"/>
            <a:ext cx="11161240" cy="5262979"/>
          </a:xfrm>
          <a:prstGeom prst="rect">
            <a:avLst/>
          </a:prstGeom>
        </p:spPr>
        <p:txBody>
          <a:bodyPr wrap="square">
            <a:spAutoFit/>
          </a:bodyPr>
          <a:lstStyle/>
          <a:p>
            <a:pPr algn="just">
              <a:lnSpc>
                <a:spcPct val="120000"/>
              </a:lnSpc>
              <a:spcBef>
                <a:spcPts val="0"/>
              </a:spcBef>
            </a:pPr>
            <a:r>
              <a:rPr lang="zh-CN" altLang="en-US" sz="2800" dirty="0">
                <a:solidFill>
                  <a:srgbClr val="002060"/>
                </a:solidFill>
                <a:latin typeface="黑体" panose="02010609060101010101" pitchFamily="49" charset="-122"/>
                <a:ea typeface="黑体" panose="02010609060101010101" pitchFamily="49" charset="-122"/>
              </a:rPr>
              <a:t>（一）建立健全并落实本单位全员安全生产责任制，加强安全生产</a:t>
            </a:r>
            <a:r>
              <a:rPr lang="zh-CN" altLang="en-US" sz="2800" dirty="0" smtClean="0">
                <a:solidFill>
                  <a:srgbClr val="002060"/>
                </a:solidFill>
                <a:latin typeface="黑体" panose="02010609060101010101" pitchFamily="49" charset="-122"/>
                <a:ea typeface="黑体" panose="02010609060101010101" pitchFamily="49" charset="-122"/>
              </a:rPr>
              <a:t>标准化</a:t>
            </a:r>
            <a:r>
              <a:rPr lang="zh-CN" altLang="en-US" sz="2800" dirty="0">
                <a:solidFill>
                  <a:srgbClr val="002060"/>
                </a:solidFill>
                <a:latin typeface="黑体" panose="02010609060101010101" pitchFamily="49" charset="-122"/>
                <a:ea typeface="黑体" panose="02010609060101010101" pitchFamily="49" charset="-122"/>
              </a:rPr>
              <a:t>建设； </a:t>
            </a:r>
            <a:endParaRPr lang="en-US" altLang="zh-CN" sz="2800" dirty="0" smtClean="0">
              <a:solidFill>
                <a:srgbClr val="002060"/>
              </a:solidFill>
              <a:latin typeface="黑体" panose="02010609060101010101" pitchFamily="49" charset="-122"/>
              <a:ea typeface="黑体" panose="02010609060101010101" pitchFamily="49" charset="-122"/>
            </a:endParaRPr>
          </a:p>
          <a:p>
            <a:pPr algn="just">
              <a:lnSpc>
                <a:spcPct val="120000"/>
              </a:lnSpc>
              <a:spcBef>
                <a:spcPts val="0"/>
              </a:spcBef>
            </a:pPr>
            <a:r>
              <a:rPr lang="zh-CN" altLang="en-US" sz="2800" dirty="0" smtClean="0">
                <a:solidFill>
                  <a:srgbClr val="002060"/>
                </a:solidFill>
                <a:latin typeface="黑体" panose="02010609060101010101" pitchFamily="49" charset="-122"/>
                <a:ea typeface="黑体" panose="02010609060101010101" pitchFamily="49" charset="-122"/>
              </a:rPr>
              <a:t>（</a:t>
            </a:r>
            <a:r>
              <a:rPr lang="zh-CN" altLang="en-US" sz="2800" dirty="0">
                <a:solidFill>
                  <a:srgbClr val="002060"/>
                </a:solidFill>
                <a:latin typeface="黑体" panose="02010609060101010101" pitchFamily="49" charset="-122"/>
                <a:ea typeface="黑体" panose="02010609060101010101" pitchFamily="49" charset="-122"/>
              </a:rPr>
              <a:t>二）组织制定并实施本单位安全生产规章制度和操作规程；</a:t>
            </a:r>
            <a:endParaRPr lang="zh-CN" altLang="en-US" sz="2800" dirty="0">
              <a:solidFill>
                <a:srgbClr val="002060"/>
              </a:solidFill>
              <a:latin typeface="黑体" panose="02010609060101010101" pitchFamily="49" charset="-122"/>
              <a:ea typeface="黑体" panose="02010609060101010101" pitchFamily="49" charset="-122"/>
            </a:endParaRPr>
          </a:p>
          <a:p>
            <a:pPr algn="just">
              <a:lnSpc>
                <a:spcPct val="120000"/>
              </a:lnSpc>
              <a:spcBef>
                <a:spcPts val="0"/>
              </a:spcBef>
            </a:pPr>
            <a:r>
              <a:rPr lang="zh-CN" altLang="en-US" sz="2800" dirty="0">
                <a:solidFill>
                  <a:srgbClr val="002060"/>
                </a:solidFill>
                <a:latin typeface="黑体" panose="02010609060101010101" pitchFamily="49" charset="-122"/>
                <a:ea typeface="黑体" panose="02010609060101010101" pitchFamily="49" charset="-122"/>
              </a:rPr>
              <a:t>（三）组织制定并实施本单位安全生产教育和培训计划；</a:t>
            </a:r>
            <a:endParaRPr lang="zh-CN" altLang="en-US" sz="2800" dirty="0">
              <a:solidFill>
                <a:srgbClr val="002060"/>
              </a:solidFill>
              <a:latin typeface="黑体" panose="02010609060101010101" pitchFamily="49" charset="-122"/>
              <a:ea typeface="黑体" panose="02010609060101010101" pitchFamily="49" charset="-122"/>
            </a:endParaRPr>
          </a:p>
          <a:p>
            <a:pPr algn="just">
              <a:lnSpc>
                <a:spcPct val="120000"/>
              </a:lnSpc>
              <a:spcBef>
                <a:spcPts val="0"/>
              </a:spcBef>
            </a:pPr>
            <a:r>
              <a:rPr lang="zh-CN" altLang="en-US" sz="2800" dirty="0">
                <a:solidFill>
                  <a:srgbClr val="002060"/>
                </a:solidFill>
                <a:latin typeface="黑体" panose="02010609060101010101" pitchFamily="49" charset="-122"/>
                <a:ea typeface="黑体" panose="02010609060101010101" pitchFamily="49" charset="-122"/>
              </a:rPr>
              <a:t>（四）保证本单位安全生产投入的有效实施；</a:t>
            </a:r>
            <a:endParaRPr lang="zh-CN" altLang="en-US" sz="2800" dirty="0">
              <a:solidFill>
                <a:srgbClr val="002060"/>
              </a:solidFill>
              <a:latin typeface="黑体" panose="02010609060101010101" pitchFamily="49" charset="-122"/>
              <a:ea typeface="黑体" panose="02010609060101010101" pitchFamily="49" charset="-122"/>
            </a:endParaRPr>
          </a:p>
          <a:p>
            <a:pPr algn="just">
              <a:lnSpc>
                <a:spcPct val="120000"/>
              </a:lnSpc>
              <a:spcBef>
                <a:spcPts val="0"/>
              </a:spcBef>
            </a:pPr>
            <a:r>
              <a:rPr lang="zh-CN" altLang="en-US" sz="2800" dirty="0">
                <a:solidFill>
                  <a:srgbClr val="002060"/>
                </a:solidFill>
                <a:latin typeface="黑体" panose="02010609060101010101" pitchFamily="49" charset="-122"/>
                <a:ea typeface="黑体" panose="02010609060101010101" pitchFamily="49" charset="-122"/>
              </a:rPr>
              <a:t>（五）组织建立并落实安全风险分级管控和隐患排查治理双重</a:t>
            </a:r>
            <a:r>
              <a:rPr lang="zh-CN" altLang="en-US" sz="2800" dirty="0" smtClean="0">
                <a:solidFill>
                  <a:srgbClr val="002060"/>
                </a:solidFill>
                <a:latin typeface="黑体" panose="02010609060101010101" pitchFamily="49" charset="-122"/>
                <a:ea typeface="黑体" panose="02010609060101010101" pitchFamily="49" charset="-122"/>
              </a:rPr>
              <a:t>预防工 作机制</a:t>
            </a:r>
            <a:r>
              <a:rPr lang="zh-CN" altLang="en-US" sz="2800" dirty="0">
                <a:solidFill>
                  <a:srgbClr val="002060"/>
                </a:solidFill>
                <a:latin typeface="黑体" panose="02010609060101010101" pitchFamily="49" charset="-122"/>
                <a:ea typeface="黑体" panose="02010609060101010101" pitchFamily="49" charset="-122"/>
              </a:rPr>
              <a:t>，督促、检查本单位的安全生产工作，及时消除生产</a:t>
            </a:r>
            <a:r>
              <a:rPr lang="zh-CN" altLang="en-US" sz="2800" dirty="0" smtClean="0">
                <a:solidFill>
                  <a:srgbClr val="002060"/>
                </a:solidFill>
                <a:latin typeface="黑体" panose="02010609060101010101" pitchFamily="49" charset="-122"/>
                <a:ea typeface="黑体" panose="02010609060101010101" pitchFamily="49" charset="-122"/>
              </a:rPr>
              <a:t>安全事故隐患；</a:t>
            </a:r>
            <a:endParaRPr lang="zh-CN" altLang="en-US" sz="2800" dirty="0" smtClean="0">
              <a:solidFill>
                <a:srgbClr val="002060"/>
              </a:solidFill>
              <a:latin typeface="黑体" panose="02010609060101010101" pitchFamily="49" charset="-122"/>
              <a:ea typeface="黑体" panose="02010609060101010101" pitchFamily="49" charset="-122"/>
            </a:endParaRPr>
          </a:p>
          <a:p>
            <a:pPr algn="just">
              <a:lnSpc>
                <a:spcPct val="120000"/>
              </a:lnSpc>
              <a:spcBef>
                <a:spcPts val="0"/>
              </a:spcBef>
            </a:pPr>
            <a:r>
              <a:rPr lang="zh-CN" altLang="en-US" sz="2800" dirty="0" smtClean="0">
                <a:solidFill>
                  <a:srgbClr val="002060"/>
                </a:solidFill>
                <a:latin typeface="黑体" panose="02010609060101010101" pitchFamily="49" charset="-122"/>
                <a:ea typeface="黑体" panose="02010609060101010101" pitchFamily="49" charset="-122"/>
              </a:rPr>
              <a:t>（</a:t>
            </a:r>
            <a:r>
              <a:rPr lang="zh-CN" altLang="en-US" sz="2800" dirty="0">
                <a:solidFill>
                  <a:srgbClr val="002060"/>
                </a:solidFill>
                <a:latin typeface="黑体" panose="02010609060101010101" pitchFamily="49" charset="-122"/>
                <a:ea typeface="黑体" panose="02010609060101010101" pitchFamily="49" charset="-122"/>
              </a:rPr>
              <a:t>六）组织制定并实施本单位的生产安全事故应急救援预案；</a:t>
            </a:r>
            <a:endParaRPr lang="zh-CN" altLang="en-US" sz="2800" dirty="0">
              <a:solidFill>
                <a:srgbClr val="002060"/>
              </a:solidFill>
              <a:latin typeface="黑体" panose="02010609060101010101" pitchFamily="49" charset="-122"/>
              <a:ea typeface="黑体" panose="02010609060101010101" pitchFamily="49" charset="-122"/>
            </a:endParaRPr>
          </a:p>
          <a:p>
            <a:pPr algn="just">
              <a:lnSpc>
                <a:spcPct val="120000"/>
              </a:lnSpc>
              <a:spcBef>
                <a:spcPts val="0"/>
              </a:spcBef>
            </a:pPr>
            <a:r>
              <a:rPr lang="zh-CN" altLang="en-US" sz="2800" dirty="0">
                <a:solidFill>
                  <a:srgbClr val="002060"/>
                </a:solidFill>
                <a:latin typeface="黑体" panose="02010609060101010101" pitchFamily="49" charset="-122"/>
                <a:ea typeface="黑体" panose="02010609060101010101" pitchFamily="49" charset="-122"/>
              </a:rPr>
              <a:t>（七）及时、如实报告生产安全事故</a:t>
            </a:r>
            <a:r>
              <a:rPr lang="zh-CN" altLang="en-US" sz="2800" dirty="0" smtClean="0">
                <a:solidFill>
                  <a:srgbClr val="002060"/>
                </a:solidFill>
                <a:latin typeface="黑体" panose="02010609060101010101" pitchFamily="49" charset="-122"/>
                <a:ea typeface="黑体" panose="02010609060101010101" pitchFamily="49" charset="-122"/>
              </a:rPr>
              <a:t>。</a:t>
            </a:r>
            <a:r>
              <a:rPr lang="zh-CN" altLang="en-US" sz="2800" dirty="0" smtClean="0">
                <a:solidFill>
                  <a:srgbClr val="FF0000"/>
                </a:solidFill>
                <a:latin typeface="黑体" panose="02010609060101010101" pitchFamily="49" charset="-122"/>
                <a:ea typeface="黑体" panose="02010609060101010101" pitchFamily="49" charset="-122"/>
              </a:rPr>
              <a:t>  </a:t>
            </a:r>
            <a:endParaRPr lang="en-US" altLang="zh-CN" sz="2800" dirty="0">
              <a:solidFill>
                <a:srgbClr val="002060"/>
              </a:solidFill>
              <a:latin typeface="黑体" panose="02010609060101010101" pitchFamily="49" charset="-122"/>
              <a:ea typeface="黑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3">
                                            <p:txEl>
                                              <p:pRg st="0" end="0"/>
                                            </p:txEl>
                                          </p:spTgt>
                                        </p:tgtEl>
                                        <p:attrNameLst>
                                          <p:attrName>style.visibility</p:attrName>
                                        </p:attrNameLst>
                                      </p:cBhvr>
                                      <p:to>
                                        <p:strVal val="visible"/>
                                      </p:to>
                                    </p:set>
                                    <p:anim calcmode="lin" valueType="num">
                                      <p:cBhvr additive="base">
                                        <p:cTn id="7" dur="500" fill="hold"/>
                                        <p:tgtEl>
                                          <p:spTgt spid="1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13">
                                            <p:txEl>
                                              <p:pRg st="1" end="1"/>
                                            </p:txEl>
                                          </p:spTgt>
                                        </p:tgtEl>
                                        <p:attrNameLst>
                                          <p:attrName>style.visibility</p:attrName>
                                        </p:attrNameLst>
                                      </p:cBhvr>
                                      <p:to>
                                        <p:strVal val="visible"/>
                                      </p:to>
                                    </p:set>
                                    <p:anim calcmode="lin" valueType="num">
                                      <p:cBhvr additive="base">
                                        <p:cTn id="13" dur="500" fill="hold"/>
                                        <p:tgtEl>
                                          <p:spTgt spid="1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1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13">
                                            <p:txEl>
                                              <p:pRg st="2" end="2"/>
                                            </p:txEl>
                                          </p:spTgt>
                                        </p:tgtEl>
                                        <p:attrNameLst>
                                          <p:attrName>style.visibility</p:attrName>
                                        </p:attrNameLst>
                                      </p:cBhvr>
                                      <p:to>
                                        <p:strVal val="visible"/>
                                      </p:to>
                                    </p:set>
                                    <p:anim calcmode="lin" valueType="num">
                                      <p:cBhvr additive="base">
                                        <p:cTn id="19" dur="500" fill="hold"/>
                                        <p:tgtEl>
                                          <p:spTgt spid="1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1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13">
                                            <p:txEl>
                                              <p:pRg st="3" end="3"/>
                                            </p:txEl>
                                          </p:spTgt>
                                        </p:tgtEl>
                                        <p:attrNameLst>
                                          <p:attrName>style.visibility</p:attrName>
                                        </p:attrNameLst>
                                      </p:cBhvr>
                                      <p:to>
                                        <p:strVal val="visible"/>
                                      </p:to>
                                    </p:set>
                                    <p:anim calcmode="lin" valueType="num">
                                      <p:cBhvr additive="base">
                                        <p:cTn id="25" dur="500" fill="hold"/>
                                        <p:tgtEl>
                                          <p:spTgt spid="1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1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13">
                                            <p:txEl>
                                              <p:pRg st="4" end="4"/>
                                            </p:txEl>
                                          </p:spTgt>
                                        </p:tgtEl>
                                        <p:attrNameLst>
                                          <p:attrName>style.visibility</p:attrName>
                                        </p:attrNameLst>
                                      </p:cBhvr>
                                      <p:to>
                                        <p:strVal val="visible"/>
                                      </p:to>
                                    </p:set>
                                    <p:anim calcmode="lin" valueType="num">
                                      <p:cBhvr additive="base">
                                        <p:cTn id="31" dur="500" fill="hold"/>
                                        <p:tgtEl>
                                          <p:spTgt spid="1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1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13">
                                            <p:txEl>
                                              <p:pRg st="5" end="5"/>
                                            </p:txEl>
                                          </p:spTgt>
                                        </p:tgtEl>
                                        <p:attrNameLst>
                                          <p:attrName>style.visibility</p:attrName>
                                        </p:attrNameLst>
                                      </p:cBhvr>
                                      <p:to>
                                        <p:strVal val="visible"/>
                                      </p:to>
                                    </p:set>
                                    <p:anim calcmode="lin" valueType="num">
                                      <p:cBhvr additive="base">
                                        <p:cTn id="37" dur="500" fill="hold"/>
                                        <p:tgtEl>
                                          <p:spTgt spid="1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1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nodeType="clickEffect">
                                  <p:stCondLst>
                                    <p:cond delay="0"/>
                                  </p:stCondLst>
                                  <p:childTnLst>
                                    <p:set>
                                      <p:cBhvr>
                                        <p:cTn id="42" dur="1" fill="hold">
                                          <p:stCondLst>
                                            <p:cond delay="0"/>
                                          </p:stCondLst>
                                        </p:cTn>
                                        <p:tgtEl>
                                          <p:spTgt spid="13">
                                            <p:txEl>
                                              <p:pRg st="6" end="6"/>
                                            </p:txEl>
                                          </p:spTgt>
                                        </p:tgtEl>
                                        <p:attrNameLst>
                                          <p:attrName>style.visibility</p:attrName>
                                        </p:attrNameLst>
                                      </p:cBhvr>
                                      <p:to>
                                        <p:strVal val="visible"/>
                                      </p:to>
                                    </p:set>
                                    <p:anim calcmode="lin" valueType="num">
                                      <p:cBhvr additive="base">
                                        <p:cTn id="43" dur="500" fill="hold"/>
                                        <p:tgtEl>
                                          <p:spTgt spid="13">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13">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矩形 10"/>
          <p:cNvSpPr/>
          <p:nvPr/>
        </p:nvSpPr>
        <p:spPr>
          <a:xfrm>
            <a:off x="551384" y="1401032"/>
            <a:ext cx="11161240" cy="5194307"/>
          </a:xfrm>
          <a:prstGeom prst="rect">
            <a:avLst/>
          </a:prstGeom>
        </p:spPr>
        <p:txBody>
          <a:bodyPr wrap="square">
            <a:spAutoFit/>
          </a:bodyPr>
          <a:lstStyle/>
          <a:p>
            <a:pPr algn="just">
              <a:lnSpc>
                <a:spcPct val="120000"/>
              </a:lnSpc>
              <a:spcBef>
                <a:spcPts val="0"/>
              </a:spcBef>
            </a:pPr>
            <a:r>
              <a:rPr lang="zh-CN" altLang="en-US" sz="2800" dirty="0" smtClean="0">
                <a:solidFill>
                  <a:srgbClr val="FF0000"/>
                </a:solidFill>
                <a:latin typeface="黑体" panose="02010609060101010101" pitchFamily="49" charset="-122"/>
                <a:ea typeface="黑体" panose="02010609060101010101" pitchFamily="49" charset="-122"/>
              </a:rPr>
              <a:t>  第二十七</a:t>
            </a:r>
            <a:r>
              <a:rPr lang="zh-CN" altLang="en-US" sz="2800" dirty="0">
                <a:solidFill>
                  <a:srgbClr val="FF0000"/>
                </a:solidFill>
                <a:latin typeface="黑体" panose="02010609060101010101" pitchFamily="49" charset="-122"/>
                <a:ea typeface="黑体" panose="02010609060101010101" pitchFamily="49" charset="-122"/>
              </a:rPr>
              <a:t>条</a:t>
            </a:r>
            <a:r>
              <a:rPr lang="zh-CN" altLang="en-US" sz="2800" dirty="0">
                <a:solidFill>
                  <a:srgbClr val="002060"/>
                </a:solidFill>
                <a:latin typeface="黑体" panose="02010609060101010101" pitchFamily="49" charset="-122"/>
                <a:ea typeface="黑体" panose="02010609060101010101" pitchFamily="49" charset="-122"/>
              </a:rPr>
              <a:t> 生产经营单位的主要负责人和安全生产管理人员必须具备与本单位所从事的生产经营活动相应的安全生产</a:t>
            </a:r>
            <a:r>
              <a:rPr lang="zh-CN" altLang="en-US" sz="2800" dirty="0">
                <a:solidFill>
                  <a:srgbClr val="C00000"/>
                </a:solidFill>
                <a:latin typeface="黑体" panose="02010609060101010101" pitchFamily="49" charset="-122"/>
                <a:ea typeface="黑体" panose="02010609060101010101" pitchFamily="49" charset="-122"/>
              </a:rPr>
              <a:t>知识和管理能力</a:t>
            </a:r>
            <a:r>
              <a:rPr lang="zh-CN" altLang="en-US" sz="2800" dirty="0">
                <a:solidFill>
                  <a:srgbClr val="002060"/>
                </a:solidFill>
                <a:latin typeface="黑体" panose="02010609060101010101" pitchFamily="49" charset="-122"/>
                <a:ea typeface="黑体" panose="02010609060101010101" pitchFamily="49" charset="-122"/>
              </a:rPr>
              <a:t>。</a:t>
            </a:r>
            <a:endParaRPr lang="en-US" altLang="zh-CN" sz="2800" dirty="0">
              <a:solidFill>
                <a:srgbClr val="002060"/>
              </a:solidFill>
              <a:latin typeface="黑体" panose="02010609060101010101" pitchFamily="49" charset="-122"/>
              <a:ea typeface="黑体" panose="02010609060101010101" pitchFamily="49" charset="-122"/>
            </a:endParaRPr>
          </a:p>
          <a:p>
            <a:pPr algn="just">
              <a:lnSpc>
                <a:spcPct val="120000"/>
              </a:lnSpc>
              <a:spcBef>
                <a:spcPts val="0"/>
              </a:spcBef>
            </a:pPr>
            <a:r>
              <a:rPr lang="zh-CN" altLang="en-US" sz="2800" dirty="0" smtClean="0">
                <a:solidFill>
                  <a:srgbClr val="FF0000"/>
                </a:solidFill>
                <a:latin typeface="黑体" panose="02010609060101010101" pitchFamily="49" charset="-122"/>
                <a:ea typeface="黑体" panose="02010609060101010101" pitchFamily="49" charset="-122"/>
              </a:rPr>
              <a:t>  第二十八</a:t>
            </a:r>
            <a:r>
              <a:rPr lang="zh-CN" altLang="en-US" sz="2800" dirty="0">
                <a:solidFill>
                  <a:srgbClr val="FF0000"/>
                </a:solidFill>
                <a:latin typeface="黑体" panose="02010609060101010101" pitchFamily="49" charset="-122"/>
                <a:ea typeface="黑体" panose="02010609060101010101" pitchFamily="49" charset="-122"/>
              </a:rPr>
              <a:t>条</a:t>
            </a:r>
            <a:r>
              <a:rPr lang="zh-CN" altLang="en-US" sz="2800" dirty="0">
                <a:solidFill>
                  <a:srgbClr val="002060"/>
                </a:solidFill>
                <a:latin typeface="黑体" panose="02010609060101010101" pitchFamily="49" charset="-122"/>
                <a:ea typeface="黑体" panose="02010609060101010101" pitchFamily="49" charset="-122"/>
              </a:rPr>
              <a:t> 生产经营单位应当对从业人员进行安全生产</a:t>
            </a:r>
            <a:r>
              <a:rPr lang="zh-CN" altLang="en-US" sz="2800" dirty="0" smtClean="0">
                <a:solidFill>
                  <a:srgbClr val="002060"/>
                </a:solidFill>
                <a:latin typeface="黑体" panose="02010609060101010101" pitchFamily="49" charset="-122"/>
                <a:ea typeface="黑体" panose="02010609060101010101" pitchFamily="49" charset="-122"/>
              </a:rPr>
              <a:t>教育和</a:t>
            </a:r>
            <a:r>
              <a:rPr lang="zh-CN" altLang="en-US" sz="2800" dirty="0">
                <a:solidFill>
                  <a:srgbClr val="002060"/>
                </a:solidFill>
                <a:latin typeface="黑体" panose="02010609060101010101" pitchFamily="49" charset="-122"/>
                <a:ea typeface="黑体" panose="02010609060101010101" pitchFamily="49" charset="-122"/>
              </a:rPr>
              <a:t>培训，保证从业人员具备必要的安全生产知识，</a:t>
            </a:r>
            <a:r>
              <a:rPr lang="en-US" altLang="zh-CN" sz="2800" dirty="0">
                <a:solidFill>
                  <a:srgbClr val="002060"/>
                </a:solidFill>
                <a:latin typeface="黑体" panose="02010609060101010101" pitchFamily="49" charset="-122"/>
                <a:ea typeface="黑体" panose="02010609060101010101" pitchFamily="49" charset="-122"/>
              </a:rPr>
              <a:t>…… </a:t>
            </a:r>
            <a:r>
              <a:rPr lang="zh-CN" altLang="en-US" sz="2800" dirty="0" smtClean="0">
                <a:solidFill>
                  <a:srgbClr val="002060"/>
                </a:solidFill>
                <a:latin typeface="黑体" panose="02010609060101010101" pitchFamily="49" charset="-122"/>
                <a:ea typeface="黑体" panose="02010609060101010101" pitchFamily="49" charset="-122"/>
              </a:rPr>
              <a:t>。未经安全生产</a:t>
            </a:r>
            <a:r>
              <a:rPr lang="zh-CN" altLang="en-US" sz="2800" dirty="0">
                <a:solidFill>
                  <a:srgbClr val="002060"/>
                </a:solidFill>
                <a:latin typeface="黑体" panose="02010609060101010101" pitchFamily="49" charset="-122"/>
                <a:ea typeface="黑体" panose="02010609060101010101" pitchFamily="49" charset="-122"/>
              </a:rPr>
              <a:t>教育和培训合格的从业人员，</a:t>
            </a:r>
            <a:r>
              <a:rPr lang="zh-CN" altLang="en-US" sz="2800" dirty="0">
                <a:solidFill>
                  <a:srgbClr val="C00000"/>
                </a:solidFill>
                <a:latin typeface="黑体" panose="02010609060101010101" pitchFamily="49" charset="-122"/>
                <a:ea typeface="黑体" panose="02010609060101010101" pitchFamily="49" charset="-122"/>
              </a:rPr>
              <a:t>不得上岗作业</a:t>
            </a:r>
            <a:r>
              <a:rPr lang="zh-CN" altLang="en-US" sz="2800" dirty="0" smtClean="0">
                <a:solidFill>
                  <a:srgbClr val="002060"/>
                </a:solidFill>
                <a:latin typeface="黑体" panose="02010609060101010101" pitchFamily="49" charset="-122"/>
                <a:ea typeface="黑体" panose="02010609060101010101" pitchFamily="49" charset="-122"/>
              </a:rPr>
              <a:t>。</a:t>
            </a:r>
            <a:endParaRPr lang="en-US" altLang="zh-CN" sz="2800" dirty="0" smtClean="0">
              <a:solidFill>
                <a:srgbClr val="002060"/>
              </a:solidFill>
              <a:latin typeface="黑体" panose="02010609060101010101" pitchFamily="49" charset="-122"/>
              <a:ea typeface="黑体" panose="02010609060101010101" pitchFamily="49" charset="-122"/>
            </a:endParaRPr>
          </a:p>
          <a:p>
            <a:pPr algn="just">
              <a:lnSpc>
                <a:spcPct val="120000"/>
              </a:lnSpc>
              <a:spcBef>
                <a:spcPts val="0"/>
              </a:spcBef>
            </a:pPr>
            <a:r>
              <a:rPr lang="zh-CN" altLang="en-US" sz="2800" dirty="0" smtClean="0">
                <a:solidFill>
                  <a:srgbClr val="002060"/>
                </a:solidFill>
                <a:latin typeface="黑体" panose="02010609060101010101" pitchFamily="49" charset="-122"/>
                <a:ea typeface="黑体" panose="02010609060101010101" pitchFamily="49" charset="-122"/>
              </a:rPr>
              <a:t>  </a:t>
            </a:r>
            <a:r>
              <a:rPr lang="zh-CN" altLang="en-US" sz="2800" dirty="0" smtClean="0">
                <a:solidFill>
                  <a:srgbClr val="FF0000"/>
                </a:solidFill>
                <a:latin typeface="黑体" panose="02010609060101010101" pitchFamily="49" charset="-122"/>
                <a:ea typeface="黑体" panose="02010609060101010101" pitchFamily="49" charset="-122"/>
              </a:rPr>
              <a:t>第三十</a:t>
            </a:r>
            <a:r>
              <a:rPr lang="zh-CN" altLang="en-US" sz="2800" dirty="0">
                <a:solidFill>
                  <a:srgbClr val="FF0000"/>
                </a:solidFill>
                <a:latin typeface="黑体" panose="02010609060101010101" pitchFamily="49" charset="-122"/>
                <a:ea typeface="黑体" panose="02010609060101010101" pitchFamily="49" charset="-122"/>
              </a:rPr>
              <a:t>条</a:t>
            </a:r>
            <a:r>
              <a:rPr lang="zh-CN" altLang="en-US" sz="2800" dirty="0">
                <a:solidFill>
                  <a:srgbClr val="002060"/>
                </a:solidFill>
                <a:latin typeface="黑体" panose="02010609060101010101" pitchFamily="49" charset="-122"/>
                <a:ea typeface="黑体" panose="02010609060101010101" pitchFamily="49" charset="-122"/>
              </a:rPr>
              <a:t> 生产经营单位的特种作业人员必须按照国家有关</a:t>
            </a:r>
            <a:r>
              <a:rPr lang="zh-CN" altLang="en-US" sz="2800" dirty="0" smtClean="0">
                <a:solidFill>
                  <a:srgbClr val="002060"/>
                </a:solidFill>
                <a:latin typeface="黑体" panose="02010609060101010101" pitchFamily="49" charset="-122"/>
                <a:ea typeface="黑体" panose="02010609060101010101" pitchFamily="49" charset="-122"/>
              </a:rPr>
              <a:t>规定</a:t>
            </a:r>
            <a:r>
              <a:rPr lang="zh-CN" altLang="en-US" sz="2800" dirty="0">
                <a:solidFill>
                  <a:srgbClr val="002060"/>
                </a:solidFill>
                <a:latin typeface="黑体" panose="02010609060101010101" pitchFamily="49" charset="-122"/>
                <a:ea typeface="黑体" panose="02010609060101010101" pitchFamily="49" charset="-122"/>
              </a:rPr>
              <a:t>经专门的安全作业培训，取得</a:t>
            </a:r>
            <a:r>
              <a:rPr lang="zh-CN" altLang="en-US" sz="2800" dirty="0">
                <a:solidFill>
                  <a:srgbClr val="C00000"/>
                </a:solidFill>
                <a:latin typeface="黑体" panose="02010609060101010101" pitchFamily="49" charset="-122"/>
                <a:ea typeface="黑体" panose="02010609060101010101" pitchFamily="49" charset="-122"/>
              </a:rPr>
              <a:t>相应资格</a:t>
            </a:r>
            <a:r>
              <a:rPr lang="zh-CN" altLang="en-US" sz="2800" dirty="0">
                <a:solidFill>
                  <a:srgbClr val="002060"/>
                </a:solidFill>
                <a:latin typeface="黑体" panose="02010609060101010101" pitchFamily="49" charset="-122"/>
                <a:ea typeface="黑体" panose="02010609060101010101" pitchFamily="49" charset="-122"/>
              </a:rPr>
              <a:t>，方可上岗作业</a:t>
            </a:r>
            <a:r>
              <a:rPr lang="zh-CN" altLang="en-US" sz="2800" dirty="0" smtClean="0">
                <a:solidFill>
                  <a:srgbClr val="002060"/>
                </a:solidFill>
                <a:latin typeface="黑体" panose="02010609060101010101" pitchFamily="49" charset="-122"/>
                <a:ea typeface="黑体" panose="02010609060101010101" pitchFamily="49" charset="-122"/>
              </a:rPr>
              <a:t>。</a:t>
            </a:r>
            <a:endParaRPr lang="en-US" altLang="zh-CN" sz="2800" dirty="0" smtClean="0">
              <a:solidFill>
                <a:srgbClr val="002060"/>
              </a:solidFill>
              <a:latin typeface="黑体" panose="02010609060101010101" pitchFamily="49" charset="-122"/>
              <a:ea typeface="黑体" panose="02010609060101010101" pitchFamily="49" charset="-122"/>
            </a:endParaRPr>
          </a:p>
          <a:p>
            <a:pPr algn="just">
              <a:lnSpc>
                <a:spcPct val="120000"/>
              </a:lnSpc>
              <a:spcBef>
                <a:spcPts val="0"/>
              </a:spcBef>
            </a:pPr>
            <a:r>
              <a:rPr lang="zh-CN" altLang="en-US" sz="2800" dirty="0" smtClean="0">
                <a:solidFill>
                  <a:srgbClr val="FF0000"/>
                </a:solidFill>
                <a:latin typeface="黑体" panose="02010609060101010101" pitchFamily="49" charset="-122"/>
                <a:ea typeface="黑体" panose="02010609060101010101" pitchFamily="49" charset="-122"/>
              </a:rPr>
              <a:t>  第四十五</a:t>
            </a:r>
            <a:r>
              <a:rPr lang="zh-CN" altLang="en-US" sz="2800" dirty="0">
                <a:solidFill>
                  <a:srgbClr val="FF0000"/>
                </a:solidFill>
                <a:latin typeface="黑体" panose="02010609060101010101" pitchFamily="49" charset="-122"/>
                <a:ea typeface="黑体" panose="02010609060101010101" pitchFamily="49" charset="-122"/>
              </a:rPr>
              <a:t>条</a:t>
            </a:r>
            <a:r>
              <a:rPr lang="zh-CN" altLang="en-US" sz="2800" dirty="0">
                <a:solidFill>
                  <a:srgbClr val="002060"/>
                </a:solidFill>
                <a:latin typeface="黑体" panose="02010609060101010101" pitchFamily="49" charset="-122"/>
                <a:ea typeface="黑体" panose="02010609060101010101" pitchFamily="49" charset="-122"/>
              </a:rPr>
              <a:t> 生产经营单位必须为从业人员提供符合国家标准或者行业标准的劳动</a:t>
            </a:r>
            <a:r>
              <a:rPr lang="zh-CN" altLang="en-US" sz="2800" dirty="0">
                <a:solidFill>
                  <a:srgbClr val="C00000"/>
                </a:solidFill>
                <a:latin typeface="黑体" panose="02010609060101010101" pitchFamily="49" charset="-122"/>
                <a:ea typeface="黑体" panose="02010609060101010101" pitchFamily="49" charset="-122"/>
              </a:rPr>
              <a:t>防护用品</a:t>
            </a:r>
            <a:r>
              <a:rPr lang="zh-CN" altLang="en-US" sz="2800" dirty="0">
                <a:solidFill>
                  <a:srgbClr val="002060"/>
                </a:solidFill>
                <a:latin typeface="黑体" panose="02010609060101010101" pitchFamily="49" charset="-122"/>
                <a:ea typeface="黑体" panose="02010609060101010101" pitchFamily="49" charset="-122"/>
              </a:rPr>
              <a:t>，并监督、教育从业人员按照使用规则佩戴、使用</a:t>
            </a:r>
            <a:r>
              <a:rPr lang="zh-CN" altLang="en-US" sz="2800" dirty="0" smtClean="0">
                <a:solidFill>
                  <a:srgbClr val="002060"/>
                </a:solidFill>
                <a:latin typeface="黑体" panose="02010609060101010101" pitchFamily="49" charset="-122"/>
                <a:ea typeface="黑体" panose="02010609060101010101" pitchFamily="49" charset="-122"/>
              </a:rPr>
              <a:t>。</a:t>
            </a:r>
            <a:endParaRPr lang="en-US" altLang="zh-CN" sz="2800" dirty="0">
              <a:solidFill>
                <a:srgbClr val="002060"/>
              </a:solidFill>
              <a:latin typeface="黑体" panose="02010609060101010101" pitchFamily="49" charset="-122"/>
              <a:ea typeface="黑体" panose="02010609060101010101" pitchFamily="49" charset="-122"/>
            </a:endParaRPr>
          </a:p>
        </p:txBody>
      </p:sp>
      <p:sp>
        <p:nvSpPr>
          <p:cNvPr id="2" name="灯片编号占位符 1"/>
          <p:cNvSpPr>
            <a:spLocks noGrp="1"/>
          </p:cNvSpPr>
          <p:nvPr>
            <p:ph type="sldNum" sz="quarter" idx="12"/>
          </p:nvPr>
        </p:nvSpPr>
        <p:spPr/>
        <p:txBody>
          <a:bodyPr/>
          <a:lstStyle/>
          <a:p>
            <a:pPr>
              <a:defRPr/>
            </a:pPr>
            <a:fld id="{2DF0EC56-E1A7-4A46-86F1-FEFF1B24FD78}" type="slidenum">
              <a:rPr lang="zh-CN" altLang="en-US" smtClean="0"/>
            </a:fld>
            <a:endParaRPr lang="en-US" altLang="zh-CN"/>
          </a:p>
        </p:txBody>
      </p:sp>
      <p:grpSp>
        <p:nvGrpSpPr>
          <p:cNvPr id="12" name="组合 11"/>
          <p:cNvGrpSpPr/>
          <p:nvPr/>
        </p:nvGrpSpPr>
        <p:grpSpPr>
          <a:xfrm>
            <a:off x="407368" y="242176"/>
            <a:ext cx="11449271" cy="1096576"/>
            <a:chOff x="371365" y="116632"/>
            <a:chExt cx="11449271" cy="1096576"/>
          </a:xfrm>
        </p:grpSpPr>
        <p:pic>
          <p:nvPicPr>
            <p:cNvPr id="14" name="Picture 22" descr="方案2+封底(白色字体） 拷贝"/>
            <p:cNvPicPr>
              <a:picLocks noChangeAspect="1" noChangeArrowheads="1"/>
            </p:cNvPicPr>
            <p:nvPr/>
          </p:nvPicPr>
          <p:blipFill rotWithShape="1">
            <a:blip r:embed="rId1">
              <a:extLst>
                <a:ext uri="{28A0092B-C50C-407E-A947-70E740481C1C}">
                  <a14:useLocalDpi xmlns:a14="http://schemas.microsoft.com/office/drawing/2010/main" val="0"/>
                </a:ext>
              </a:extLst>
            </a:blip>
            <a:srcRect t="1332" b="10386"/>
            <a:stretch>
              <a:fillRect/>
            </a:stretch>
          </p:blipFill>
          <p:spPr bwMode="auto">
            <a:xfrm>
              <a:off x="5067609" y="116632"/>
              <a:ext cx="1249518" cy="10965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5" name="组合 14"/>
            <p:cNvGrpSpPr/>
            <p:nvPr/>
          </p:nvGrpSpPr>
          <p:grpSpPr>
            <a:xfrm>
              <a:off x="371365" y="272393"/>
              <a:ext cx="11449271" cy="741877"/>
              <a:chOff x="371365" y="272393"/>
              <a:chExt cx="11449271" cy="741877"/>
            </a:xfrm>
          </p:grpSpPr>
          <p:sp>
            <p:nvSpPr>
              <p:cNvPr id="16" name="矩形 15"/>
              <p:cNvSpPr/>
              <p:nvPr/>
            </p:nvSpPr>
            <p:spPr bwMode="auto">
              <a:xfrm>
                <a:off x="371365" y="272393"/>
                <a:ext cx="4248472" cy="741877"/>
              </a:xfrm>
              <a:prstGeom prst="rect">
                <a:avLst/>
              </a:prstGeom>
              <a:solidFill>
                <a:srgbClr val="1A8A6D"/>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b="1" dirty="0" smtClean="0">
                    <a:latin typeface="微软雅黑" panose="020B0503020204020204" pitchFamily="34" charset="-122"/>
                    <a:ea typeface="微软雅黑" panose="020B0503020204020204" pitchFamily="34" charset="-122"/>
                  </a:rPr>
                  <a:t>第一节</a:t>
                </a:r>
                <a:endParaRPr lang="zh-CN" altLang="en-US" b="1" dirty="0">
                  <a:latin typeface="微软雅黑" panose="020B0503020204020204" pitchFamily="34" charset="-122"/>
                  <a:ea typeface="微软雅黑" panose="020B0503020204020204" pitchFamily="34" charset="-122"/>
                </a:endParaRPr>
              </a:p>
            </p:txBody>
          </p:sp>
          <p:sp>
            <p:nvSpPr>
              <p:cNvPr id="17" name="矩形 16"/>
              <p:cNvSpPr/>
              <p:nvPr/>
            </p:nvSpPr>
            <p:spPr bwMode="auto">
              <a:xfrm>
                <a:off x="4763405" y="272393"/>
                <a:ext cx="180467" cy="741877"/>
              </a:xfrm>
              <a:prstGeom prst="rect">
                <a:avLst/>
              </a:prstGeom>
              <a:solidFill>
                <a:srgbClr val="1A8A6D"/>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8" name="矩形 17"/>
              <p:cNvSpPr/>
              <p:nvPr/>
            </p:nvSpPr>
            <p:spPr bwMode="auto">
              <a:xfrm>
                <a:off x="6360273" y="874040"/>
                <a:ext cx="5460362" cy="140230"/>
              </a:xfrm>
              <a:prstGeom prst="rect">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9" name="文本框 1"/>
              <p:cNvSpPr txBox="1">
                <a:spLocks noChangeArrowheads="1"/>
              </p:cNvSpPr>
              <p:nvPr/>
            </p:nvSpPr>
            <p:spPr bwMode="auto">
              <a:xfrm>
                <a:off x="6360274" y="272393"/>
                <a:ext cx="5460362"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a:lnSpc>
                    <a:spcPct val="100000"/>
                  </a:lnSpc>
                  <a:spcBef>
                    <a:spcPct val="0"/>
                  </a:spcBef>
                  <a:buNone/>
                </a:pPr>
                <a:r>
                  <a:rPr lang="zh-CN" altLang="en-US" b="1" dirty="0" smtClean="0">
                    <a:solidFill>
                      <a:schemeClr val="accent1">
                        <a:lumMod val="75000"/>
                      </a:schemeClr>
                    </a:solidFill>
                    <a:latin typeface="微软雅黑" panose="020B0503020204020204" pitchFamily="34" charset="-122"/>
                    <a:ea typeface="微软雅黑" panose="020B0503020204020204" pitchFamily="34" charset="-122"/>
                  </a:rPr>
                  <a:t>实验室安全的重要性</a:t>
                </a:r>
                <a:endParaRPr lang="zh-CN" altLang="en-US" b="1" dirty="0">
                  <a:solidFill>
                    <a:schemeClr val="accent1">
                      <a:lumMod val="75000"/>
                    </a:schemeClr>
                  </a:solidFill>
                  <a:latin typeface="Times New Roman" panose="02020603050405020304" pitchFamily="18" charset="0"/>
                </a:endParaRPr>
              </a:p>
            </p:txBody>
          </p:sp>
          <p:cxnSp>
            <p:nvCxnSpPr>
              <p:cNvPr id="20" name="直接连接符 19"/>
              <p:cNvCxnSpPr/>
              <p:nvPr/>
            </p:nvCxnSpPr>
            <p:spPr>
              <a:xfrm>
                <a:off x="6360273" y="764704"/>
                <a:ext cx="5460362" cy="0"/>
              </a:xfrm>
              <a:prstGeom prst="line">
                <a:avLst/>
              </a:prstGeom>
              <a:ln w="19050"/>
            </p:spPr>
            <p:style>
              <a:lnRef idx="1">
                <a:schemeClr val="accent1"/>
              </a:lnRef>
              <a:fillRef idx="0">
                <a:schemeClr val="accent1"/>
              </a:fillRef>
              <a:effectRef idx="0">
                <a:schemeClr val="accent1"/>
              </a:effectRef>
              <a:fontRef idx="minor">
                <a:schemeClr val="tx1"/>
              </a:fontRef>
            </p:style>
          </p:cxnSp>
        </p:grpSp>
      </p:gr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1">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1">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1">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1">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矩形 10"/>
          <p:cNvSpPr/>
          <p:nvPr/>
        </p:nvSpPr>
        <p:spPr>
          <a:xfrm>
            <a:off x="551384" y="1357224"/>
            <a:ext cx="11161240" cy="5182957"/>
          </a:xfrm>
          <a:prstGeom prst="rect">
            <a:avLst/>
          </a:prstGeom>
        </p:spPr>
        <p:txBody>
          <a:bodyPr wrap="square">
            <a:spAutoFit/>
          </a:bodyPr>
          <a:lstStyle/>
          <a:p>
            <a:pPr algn="ctr">
              <a:lnSpc>
                <a:spcPct val="110000"/>
              </a:lnSpc>
              <a:spcBef>
                <a:spcPts val="0"/>
              </a:spcBef>
            </a:pPr>
            <a:r>
              <a:rPr lang="zh-CN" altLang="en-US" sz="2800" dirty="0" smtClean="0">
                <a:solidFill>
                  <a:srgbClr val="FF0000"/>
                </a:solidFill>
                <a:latin typeface="黑体" panose="02010609060101010101" pitchFamily="49" charset="-122"/>
                <a:ea typeface="黑体" panose="02010609060101010101" pitchFamily="49" charset="-122"/>
              </a:rPr>
              <a:t>第三</a:t>
            </a:r>
            <a:r>
              <a:rPr lang="zh-CN" altLang="en-US" sz="2800" dirty="0">
                <a:solidFill>
                  <a:srgbClr val="FF0000"/>
                </a:solidFill>
                <a:latin typeface="黑体" panose="02010609060101010101" pitchFamily="49" charset="-122"/>
                <a:ea typeface="黑体" panose="02010609060101010101" pitchFamily="49" charset="-122"/>
              </a:rPr>
              <a:t>章 从业人员的安全生产权利义务</a:t>
            </a:r>
            <a:endParaRPr lang="zh-CN" altLang="en-US" sz="2800" dirty="0">
              <a:solidFill>
                <a:srgbClr val="FF0000"/>
              </a:solidFill>
              <a:latin typeface="黑体" panose="02010609060101010101" pitchFamily="49" charset="-122"/>
              <a:ea typeface="黑体" panose="02010609060101010101" pitchFamily="49" charset="-122"/>
            </a:endParaRPr>
          </a:p>
          <a:p>
            <a:pPr algn="just">
              <a:lnSpc>
                <a:spcPct val="110000"/>
              </a:lnSpc>
              <a:spcBef>
                <a:spcPts val="0"/>
              </a:spcBef>
            </a:pPr>
            <a:r>
              <a:rPr lang="zh-CN" altLang="en-US" sz="2400" dirty="0" smtClean="0">
                <a:solidFill>
                  <a:srgbClr val="FF0000"/>
                </a:solidFill>
                <a:latin typeface="黑体" panose="02010609060101010101" pitchFamily="49" charset="-122"/>
                <a:ea typeface="黑体" panose="02010609060101010101" pitchFamily="49" charset="-122"/>
              </a:rPr>
              <a:t>  第五十二</a:t>
            </a:r>
            <a:r>
              <a:rPr lang="zh-CN" altLang="en-US" sz="2400" dirty="0">
                <a:solidFill>
                  <a:srgbClr val="FF0000"/>
                </a:solidFill>
                <a:latin typeface="黑体" panose="02010609060101010101" pitchFamily="49" charset="-122"/>
                <a:ea typeface="黑体" panose="02010609060101010101" pitchFamily="49" charset="-122"/>
              </a:rPr>
              <a:t>条</a:t>
            </a:r>
            <a:r>
              <a:rPr lang="zh-CN" altLang="en-US" sz="2400" dirty="0">
                <a:solidFill>
                  <a:srgbClr val="002060"/>
                </a:solidFill>
                <a:latin typeface="黑体" panose="02010609060101010101" pitchFamily="49" charset="-122"/>
                <a:ea typeface="黑体" panose="02010609060101010101" pitchFamily="49" charset="-122"/>
              </a:rPr>
              <a:t> 生产经营单位不得以任何形式与从业人员订立协议，免除或者减轻其对从业人员因生产安全事故伤亡依法应承担的责任。</a:t>
            </a:r>
            <a:endParaRPr lang="en-US" altLang="zh-CN" sz="2400" dirty="0">
              <a:solidFill>
                <a:srgbClr val="002060"/>
              </a:solidFill>
              <a:latin typeface="黑体" panose="02010609060101010101" pitchFamily="49" charset="-122"/>
              <a:ea typeface="黑体" panose="02010609060101010101" pitchFamily="49" charset="-122"/>
            </a:endParaRPr>
          </a:p>
          <a:p>
            <a:pPr algn="ctr">
              <a:lnSpc>
                <a:spcPct val="150000"/>
              </a:lnSpc>
              <a:spcBef>
                <a:spcPts val="0"/>
              </a:spcBef>
            </a:pPr>
            <a:r>
              <a:rPr lang="zh-CN" altLang="en-US" sz="2400" dirty="0" smtClean="0">
                <a:solidFill>
                  <a:srgbClr val="002060"/>
                </a:solidFill>
                <a:latin typeface="黑体" panose="02010609060101010101" pitchFamily="49" charset="-122"/>
                <a:ea typeface="黑体" panose="02010609060101010101" pitchFamily="49" charset="-122"/>
              </a:rPr>
              <a:t>从业人员</a:t>
            </a:r>
            <a:r>
              <a:rPr lang="zh-CN" altLang="en-US" sz="2400" dirty="0" smtClean="0">
                <a:solidFill>
                  <a:srgbClr val="002060"/>
                </a:solidFill>
                <a:latin typeface="黑体" panose="02010609060101010101" pitchFamily="49" charset="-122"/>
                <a:ea typeface="黑体" panose="02010609060101010101" pitchFamily="49" charset="-122"/>
              </a:rPr>
              <a:t>享有</a:t>
            </a:r>
            <a:r>
              <a:rPr lang="en-US" altLang="zh-CN" sz="2400" dirty="0" smtClean="0">
                <a:solidFill>
                  <a:srgbClr val="FF0000"/>
                </a:solidFill>
                <a:latin typeface="黑体" panose="02010609060101010101" pitchFamily="49" charset="-122"/>
                <a:ea typeface="黑体" panose="02010609060101010101" pitchFamily="49" charset="-122"/>
              </a:rPr>
              <a:t>8</a:t>
            </a:r>
            <a:r>
              <a:rPr lang="zh-CN" altLang="en-US" sz="2400" dirty="0" smtClean="0">
                <a:solidFill>
                  <a:srgbClr val="FF0000"/>
                </a:solidFill>
                <a:latin typeface="黑体" panose="02010609060101010101" pitchFamily="49" charset="-122"/>
                <a:ea typeface="黑体" panose="02010609060101010101" pitchFamily="49" charset="-122"/>
              </a:rPr>
              <a:t>项权利</a:t>
            </a:r>
            <a:r>
              <a:rPr lang="zh-CN" altLang="en-US" sz="2400" dirty="0" smtClean="0">
                <a:solidFill>
                  <a:srgbClr val="002060"/>
                </a:solidFill>
                <a:latin typeface="黑体" panose="02010609060101010101" pitchFamily="49" charset="-122"/>
                <a:ea typeface="黑体" panose="02010609060101010101" pitchFamily="49" charset="-122"/>
              </a:rPr>
              <a:t>：</a:t>
            </a:r>
            <a:endParaRPr lang="en-US" altLang="zh-CN" sz="2400" dirty="0" smtClean="0">
              <a:solidFill>
                <a:srgbClr val="002060"/>
              </a:solidFill>
              <a:latin typeface="黑体" panose="02010609060101010101" pitchFamily="49" charset="-122"/>
              <a:ea typeface="黑体" panose="02010609060101010101" pitchFamily="49" charset="-122"/>
            </a:endParaRPr>
          </a:p>
          <a:p>
            <a:pPr algn="just">
              <a:lnSpc>
                <a:spcPct val="110000"/>
              </a:lnSpc>
              <a:spcBef>
                <a:spcPts val="0"/>
              </a:spcBef>
            </a:pPr>
            <a:r>
              <a:rPr lang="en-US" altLang="zh-CN" sz="2400" dirty="0">
                <a:solidFill>
                  <a:srgbClr val="002060"/>
                </a:solidFill>
                <a:latin typeface="黑体" panose="02010609060101010101" pitchFamily="49" charset="-122"/>
                <a:ea typeface="黑体" panose="02010609060101010101" pitchFamily="49" charset="-122"/>
              </a:rPr>
              <a:t> </a:t>
            </a:r>
            <a:r>
              <a:rPr lang="en-US" altLang="zh-CN" sz="2400" dirty="0" smtClean="0">
                <a:solidFill>
                  <a:srgbClr val="002060"/>
                </a:solidFill>
                <a:latin typeface="黑体" panose="02010609060101010101" pitchFamily="49" charset="-122"/>
                <a:ea typeface="黑体" panose="02010609060101010101" pitchFamily="49" charset="-122"/>
              </a:rPr>
              <a:t> </a:t>
            </a:r>
            <a:r>
              <a:rPr lang="en-US" altLang="zh-CN" sz="2400" dirty="0" smtClean="0">
                <a:solidFill>
                  <a:srgbClr val="FF0000"/>
                </a:solidFill>
                <a:latin typeface="黑体" panose="02010609060101010101" pitchFamily="49" charset="-122"/>
                <a:ea typeface="黑体" panose="02010609060101010101" pitchFamily="49" charset="-122"/>
              </a:rPr>
              <a:t>1</a:t>
            </a:r>
            <a:r>
              <a:rPr lang="zh-CN" altLang="en-US" sz="2400" dirty="0" smtClean="0">
                <a:solidFill>
                  <a:srgbClr val="FF0000"/>
                </a:solidFill>
                <a:latin typeface="黑体" panose="02010609060101010101" pitchFamily="49" charset="-122"/>
                <a:ea typeface="黑体" panose="02010609060101010101" pitchFamily="49" charset="-122"/>
              </a:rPr>
              <a:t>、知情权：</a:t>
            </a:r>
            <a:r>
              <a:rPr lang="zh-CN" altLang="en-US" sz="2400" dirty="0">
                <a:solidFill>
                  <a:srgbClr val="002060"/>
                </a:solidFill>
                <a:latin typeface="黑体" panose="02010609060101010101" pitchFamily="49" charset="-122"/>
                <a:ea typeface="黑体" panose="02010609060101010101" pitchFamily="49" charset="-122"/>
              </a:rPr>
              <a:t>有权了解其作业场所和工作岗位存在的危险因素、防范</a:t>
            </a:r>
            <a:r>
              <a:rPr lang="zh-CN" altLang="en-US" sz="2400" dirty="0" smtClean="0">
                <a:solidFill>
                  <a:srgbClr val="002060"/>
                </a:solidFill>
                <a:latin typeface="黑体" panose="02010609060101010101" pitchFamily="49" charset="-122"/>
                <a:ea typeface="黑体" panose="02010609060101010101" pitchFamily="49" charset="-122"/>
              </a:rPr>
              <a:t>措施、事故</a:t>
            </a:r>
            <a:r>
              <a:rPr lang="zh-CN" altLang="en-US" sz="2400" dirty="0">
                <a:solidFill>
                  <a:srgbClr val="002060"/>
                </a:solidFill>
                <a:latin typeface="黑体" panose="02010609060101010101" pitchFamily="49" charset="-122"/>
                <a:ea typeface="黑体" panose="02010609060101010101" pitchFamily="49" charset="-122"/>
              </a:rPr>
              <a:t>应急措施及逃生方式</a:t>
            </a:r>
            <a:r>
              <a:rPr lang="zh-CN" altLang="en-US" sz="2400" dirty="0" smtClean="0">
                <a:solidFill>
                  <a:srgbClr val="002060"/>
                </a:solidFill>
                <a:latin typeface="黑体" panose="02010609060101010101" pitchFamily="49" charset="-122"/>
                <a:ea typeface="黑体" panose="02010609060101010101" pitchFamily="49" charset="-122"/>
              </a:rPr>
              <a:t>；掌握本职工作</a:t>
            </a:r>
            <a:r>
              <a:rPr lang="zh-CN" altLang="en-US" sz="2400" dirty="0">
                <a:solidFill>
                  <a:srgbClr val="002060"/>
                </a:solidFill>
                <a:latin typeface="黑体" panose="02010609060101010101" pitchFamily="49" charset="-122"/>
                <a:ea typeface="黑体" panose="02010609060101010101" pitchFamily="49" charset="-122"/>
              </a:rPr>
              <a:t>所需的安全生产</a:t>
            </a:r>
            <a:r>
              <a:rPr lang="zh-CN" altLang="en-US" sz="2400" dirty="0" smtClean="0">
                <a:solidFill>
                  <a:srgbClr val="002060"/>
                </a:solidFill>
                <a:latin typeface="黑体" panose="02010609060101010101" pitchFamily="49" charset="-122"/>
                <a:ea typeface="黑体" panose="02010609060101010101" pitchFamily="49" charset="-122"/>
              </a:rPr>
              <a:t>知识；</a:t>
            </a:r>
            <a:endParaRPr lang="en-US" altLang="zh-CN" sz="2400" dirty="0" smtClean="0">
              <a:solidFill>
                <a:srgbClr val="002060"/>
              </a:solidFill>
              <a:latin typeface="黑体" panose="02010609060101010101" pitchFamily="49" charset="-122"/>
              <a:ea typeface="黑体" panose="02010609060101010101" pitchFamily="49" charset="-122"/>
            </a:endParaRPr>
          </a:p>
          <a:p>
            <a:pPr algn="just">
              <a:lnSpc>
                <a:spcPct val="110000"/>
              </a:lnSpc>
              <a:spcBef>
                <a:spcPts val="0"/>
              </a:spcBef>
            </a:pPr>
            <a:r>
              <a:rPr lang="zh-CN" altLang="en-US" sz="2400" dirty="0" smtClean="0">
                <a:solidFill>
                  <a:srgbClr val="002060"/>
                </a:solidFill>
                <a:latin typeface="黑体" panose="02010609060101010101" pitchFamily="49" charset="-122"/>
                <a:ea typeface="黑体" panose="02010609060101010101" pitchFamily="49" charset="-122"/>
              </a:rPr>
              <a:t>  </a:t>
            </a:r>
            <a:r>
              <a:rPr lang="en-US" altLang="zh-CN" sz="2400" dirty="0" smtClean="0">
                <a:solidFill>
                  <a:srgbClr val="FF0000"/>
                </a:solidFill>
                <a:latin typeface="黑体" panose="02010609060101010101" pitchFamily="49" charset="-122"/>
                <a:ea typeface="黑体" panose="02010609060101010101" pitchFamily="49" charset="-122"/>
              </a:rPr>
              <a:t>2</a:t>
            </a:r>
            <a:r>
              <a:rPr lang="zh-CN" altLang="en-US" sz="2400" dirty="0">
                <a:solidFill>
                  <a:srgbClr val="FF0000"/>
                </a:solidFill>
                <a:latin typeface="黑体" panose="02010609060101010101" pitchFamily="49" charset="-122"/>
                <a:ea typeface="黑体" panose="02010609060101010101" pitchFamily="49" charset="-122"/>
              </a:rPr>
              <a:t>、建议权：</a:t>
            </a:r>
            <a:r>
              <a:rPr lang="zh-CN" altLang="en-US" sz="2400" dirty="0">
                <a:solidFill>
                  <a:srgbClr val="002060"/>
                </a:solidFill>
                <a:latin typeface="黑体" panose="02010609060101010101" pitchFamily="49" charset="-122"/>
                <a:ea typeface="黑体" panose="02010609060101010101" pitchFamily="49" charset="-122"/>
              </a:rPr>
              <a:t>有权对本单位的安全生产工作提出</a:t>
            </a:r>
            <a:r>
              <a:rPr lang="zh-CN" altLang="en-US" sz="2400" dirty="0" smtClean="0">
                <a:solidFill>
                  <a:srgbClr val="002060"/>
                </a:solidFill>
                <a:latin typeface="黑体" panose="02010609060101010101" pitchFamily="49" charset="-122"/>
                <a:ea typeface="黑体" panose="02010609060101010101" pitchFamily="49" charset="-122"/>
              </a:rPr>
              <a:t>建议；</a:t>
            </a:r>
            <a:endParaRPr lang="en-US" altLang="zh-CN" sz="2400" dirty="0">
              <a:solidFill>
                <a:srgbClr val="002060"/>
              </a:solidFill>
              <a:latin typeface="黑体" panose="02010609060101010101" pitchFamily="49" charset="-122"/>
              <a:ea typeface="黑体" panose="02010609060101010101" pitchFamily="49" charset="-122"/>
            </a:endParaRPr>
          </a:p>
          <a:p>
            <a:pPr algn="just">
              <a:lnSpc>
                <a:spcPct val="110000"/>
              </a:lnSpc>
              <a:spcBef>
                <a:spcPts val="0"/>
              </a:spcBef>
            </a:pPr>
            <a:r>
              <a:rPr lang="en-US" altLang="zh-CN" sz="2400" dirty="0">
                <a:solidFill>
                  <a:srgbClr val="FF0000"/>
                </a:solidFill>
                <a:latin typeface="黑体" panose="02010609060101010101" pitchFamily="49" charset="-122"/>
                <a:ea typeface="黑体" panose="02010609060101010101" pitchFamily="49" charset="-122"/>
              </a:rPr>
              <a:t>  3</a:t>
            </a:r>
            <a:r>
              <a:rPr lang="zh-CN" altLang="en-US" sz="2400" dirty="0">
                <a:solidFill>
                  <a:srgbClr val="FF0000"/>
                </a:solidFill>
                <a:latin typeface="黑体" panose="02010609060101010101" pitchFamily="49" charset="-122"/>
                <a:ea typeface="黑体" panose="02010609060101010101" pitchFamily="49" charset="-122"/>
              </a:rPr>
              <a:t>、批评、检举、控告权：</a:t>
            </a:r>
            <a:r>
              <a:rPr lang="zh-CN" altLang="en-US" sz="2400" dirty="0">
                <a:solidFill>
                  <a:srgbClr val="002060"/>
                </a:solidFill>
                <a:latin typeface="黑体" panose="02010609060101010101" pitchFamily="49" charset="-122"/>
                <a:ea typeface="黑体" panose="02010609060101010101" pitchFamily="49" charset="-122"/>
              </a:rPr>
              <a:t>从业人员有权对本单位安全生产工作中存在的问题提出批评、检举、控告；经营单位不得进行</a:t>
            </a:r>
            <a:r>
              <a:rPr lang="zh-CN" altLang="en-US" sz="2400" dirty="0" smtClean="0">
                <a:solidFill>
                  <a:srgbClr val="002060"/>
                </a:solidFill>
                <a:latin typeface="黑体" panose="02010609060101010101" pitchFamily="49" charset="-122"/>
                <a:ea typeface="黑体" panose="02010609060101010101" pitchFamily="49" charset="-122"/>
              </a:rPr>
              <a:t>打击报复；</a:t>
            </a:r>
            <a:endParaRPr lang="en-US" altLang="zh-CN" sz="2400" dirty="0" smtClean="0">
              <a:solidFill>
                <a:srgbClr val="002060"/>
              </a:solidFill>
              <a:latin typeface="黑体" panose="02010609060101010101" pitchFamily="49" charset="-122"/>
              <a:ea typeface="黑体" panose="02010609060101010101" pitchFamily="49" charset="-122"/>
            </a:endParaRPr>
          </a:p>
          <a:p>
            <a:pPr algn="just">
              <a:lnSpc>
                <a:spcPct val="110000"/>
              </a:lnSpc>
              <a:spcBef>
                <a:spcPts val="0"/>
              </a:spcBef>
            </a:pPr>
            <a:r>
              <a:rPr lang="en-US" altLang="zh-CN" sz="2400" dirty="0" smtClean="0">
                <a:solidFill>
                  <a:srgbClr val="FF0000"/>
                </a:solidFill>
                <a:latin typeface="黑体" panose="02010609060101010101" pitchFamily="49" charset="-122"/>
                <a:ea typeface="黑体" panose="02010609060101010101" pitchFamily="49" charset="-122"/>
              </a:rPr>
              <a:t>  4</a:t>
            </a:r>
            <a:r>
              <a:rPr lang="zh-CN" altLang="en-US" sz="2400" dirty="0">
                <a:solidFill>
                  <a:srgbClr val="FF0000"/>
                </a:solidFill>
                <a:latin typeface="黑体" panose="02010609060101010101" pitchFamily="49" charset="-122"/>
                <a:ea typeface="黑体" panose="02010609060101010101" pitchFamily="49" charset="-122"/>
              </a:rPr>
              <a:t>、拒绝权：</a:t>
            </a:r>
            <a:r>
              <a:rPr lang="zh-CN" altLang="en-US" sz="2400" dirty="0">
                <a:solidFill>
                  <a:srgbClr val="002060"/>
                </a:solidFill>
                <a:latin typeface="黑体" panose="02010609060101010101" pitchFamily="49" charset="-122"/>
                <a:ea typeface="黑体" panose="02010609060101010101" pitchFamily="49" charset="-122"/>
              </a:rPr>
              <a:t>有权拒绝违章指挥和强令冒险</a:t>
            </a:r>
            <a:r>
              <a:rPr lang="zh-CN" altLang="en-US" sz="2400" dirty="0" smtClean="0">
                <a:solidFill>
                  <a:srgbClr val="002060"/>
                </a:solidFill>
                <a:latin typeface="黑体" panose="02010609060101010101" pitchFamily="49" charset="-122"/>
                <a:ea typeface="黑体" panose="02010609060101010101" pitchFamily="49" charset="-122"/>
              </a:rPr>
              <a:t>作业；</a:t>
            </a:r>
            <a:endParaRPr lang="en-US" altLang="zh-CN" sz="2400" dirty="0" smtClean="0">
              <a:solidFill>
                <a:srgbClr val="002060"/>
              </a:solidFill>
              <a:latin typeface="黑体" panose="02010609060101010101" pitchFamily="49" charset="-122"/>
              <a:ea typeface="黑体" panose="02010609060101010101" pitchFamily="49" charset="-122"/>
            </a:endParaRPr>
          </a:p>
          <a:p>
            <a:pPr algn="just">
              <a:lnSpc>
                <a:spcPct val="110000"/>
              </a:lnSpc>
              <a:spcBef>
                <a:spcPts val="0"/>
              </a:spcBef>
            </a:pPr>
            <a:r>
              <a:rPr lang="en-US" altLang="zh-CN" sz="2400" dirty="0">
                <a:solidFill>
                  <a:srgbClr val="002060"/>
                </a:solidFill>
                <a:latin typeface="黑体" panose="02010609060101010101" pitchFamily="49" charset="-122"/>
                <a:ea typeface="黑体" panose="02010609060101010101" pitchFamily="49" charset="-122"/>
              </a:rPr>
              <a:t> </a:t>
            </a:r>
            <a:r>
              <a:rPr lang="en-US" altLang="zh-CN" sz="2400" dirty="0" smtClean="0">
                <a:solidFill>
                  <a:srgbClr val="002060"/>
                </a:solidFill>
                <a:latin typeface="黑体" panose="02010609060101010101" pitchFamily="49" charset="-122"/>
                <a:ea typeface="黑体" panose="02010609060101010101" pitchFamily="49" charset="-122"/>
              </a:rPr>
              <a:t> </a:t>
            </a:r>
            <a:r>
              <a:rPr lang="en-US" altLang="zh-CN" sz="2400" dirty="0" smtClean="0">
                <a:solidFill>
                  <a:srgbClr val="FF0000"/>
                </a:solidFill>
                <a:latin typeface="黑体" panose="02010609060101010101" pitchFamily="49" charset="-122"/>
                <a:ea typeface="黑体" panose="02010609060101010101" pitchFamily="49" charset="-122"/>
              </a:rPr>
              <a:t>5</a:t>
            </a:r>
            <a:r>
              <a:rPr lang="zh-CN" altLang="en-US" sz="2400" dirty="0">
                <a:solidFill>
                  <a:srgbClr val="FF0000"/>
                </a:solidFill>
                <a:latin typeface="黑体" panose="02010609060101010101" pitchFamily="49" charset="-122"/>
                <a:ea typeface="黑体" panose="02010609060101010101" pitchFamily="49" charset="-122"/>
              </a:rPr>
              <a:t>、紧急避险权：</a:t>
            </a:r>
            <a:r>
              <a:rPr lang="zh-CN" altLang="en-US" sz="2400" dirty="0">
                <a:solidFill>
                  <a:srgbClr val="002060"/>
                </a:solidFill>
                <a:latin typeface="黑体" panose="02010609060101010101" pitchFamily="49" charset="-122"/>
                <a:ea typeface="黑体" panose="02010609060101010101" pitchFamily="49" charset="-122"/>
              </a:rPr>
              <a:t>从业人员发现直接危及人身安全的紧急情况时，有权停止作业，或者在采取可能的应急措施后撤离作业</a:t>
            </a:r>
            <a:r>
              <a:rPr lang="zh-CN" altLang="en-US" sz="2400" dirty="0" smtClean="0">
                <a:solidFill>
                  <a:srgbClr val="002060"/>
                </a:solidFill>
                <a:latin typeface="黑体" panose="02010609060101010101" pitchFamily="49" charset="-122"/>
                <a:ea typeface="黑体" panose="02010609060101010101" pitchFamily="49" charset="-122"/>
              </a:rPr>
              <a:t>场所；</a:t>
            </a:r>
            <a:endParaRPr lang="en-US" altLang="zh-CN" sz="2400" dirty="0">
              <a:solidFill>
                <a:srgbClr val="002060"/>
              </a:solidFill>
              <a:latin typeface="黑体" panose="02010609060101010101" pitchFamily="49" charset="-122"/>
              <a:ea typeface="黑体" panose="02010609060101010101" pitchFamily="49" charset="-122"/>
            </a:endParaRPr>
          </a:p>
        </p:txBody>
      </p:sp>
      <p:sp>
        <p:nvSpPr>
          <p:cNvPr id="2" name="灯片编号占位符 1"/>
          <p:cNvSpPr>
            <a:spLocks noGrp="1"/>
          </p:cNvSpPr>
          <p:nvPr>
            <p:ph type="sldNum" sz="quarter" idx="12"/>
          </p:nvPr>
        </p:nvSpPr>
        <p:spPr/>
        <p:txBody>
          <a:bodyPr/>
          <a:lstStyle/>
          <a:p>
            <a:pPr>
              <a:defRPr/>
            </a:pPr>
            <a:fld id="{2DF0EC56-E1A7-4A46-86F1-FEFF1B24FD78}" type="slidenum">
              <a:rPr lang="zh-CN" altLang="en-US" smtClean="0"/>
            </a:fld>
            <a:endParaRPr lang="en-US" altLang="zh-CN"/>
          </a:p>
        </p:txBody>
      </p:sp>
      <p:grpSp>
        <p:nvGrpSpPr>
          <p:cNvPr id="12" name="组合 11"/>
          <p:cNvGrpSpPr/>
          <p:nvPr/>
        </p:nvGrpSpPr>
        <p:grpSpPr>
          <a:xfrm>
            <a:off x="407368" y="242176"/>
            <a:ext cx="11449271" cy="1096576"/>
            <a:chOff x="371365" y="116632"/>
            <a:chExt cx="11449271" cy="1096576"/>
          </a:xfrm>
        </p:grpSpPr>
        <p:pic>
          <p:nvPicPr>
            <p:cNvPr id="14" name="Picture 22" descr="方案2+封底(白色字体） 拷贝"/>
            <p:cNvPicPr>
              <a:picLocks noChangeAspect="1" noChangeArrowheads="1"/>
            </p:cNvPicPr>
            <p:nvPr/>
          </p:nvPicPr>
          <p:blipFill rotWithShape="1">
            <a:blip r:embed="rId1">
              <a:extLst>
                <a:ext uri="{28A0092B-C50C-407E-A947-70E740481C1C}">
                  <a14:useLocalDpi xmlns:a14="http://schemas.microsoft.com/office/drawing/2010/main" val="0"/>
                </a:ext>
              </a:extLst>
            </a:blip>
            <a:srcRect t="1332" b="10386"/>
            <a:stretch>
              <a:fillRect/>
            </a:stretch>
          </p:blipFill>
          <p:spPr bwMode="auto">
            <a:xfrm>
              <a:off x="5067609" y="116632"/>
              <a:ext cx="1249518" cy="10965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5" name="组合 14"/>
            <p:cNvGrpSpPr/>
            <p:nvPr/>
          </p:nvGrpSpPr>
          <p:grpSpPr>
            <a:xfrm>
              <a:off x="371365" y="272393"/>
              <a:ext cx="11449271" cy="741877"/>
              <a:chOff x="371365" y="272393"/>
              <a:chExt cx="11449271" cy="741877"/>
            </a:xfrm>
          </p:grpSpPr>
          <p:sp>
            <p:nvSpPr>
              <p:cNvPr id="16" name="矩形 15"/>
              <p:cNvSpPr/>
              <p:nvPr/>
            </p:nvSpPr>
            <p:spPr bwMode="auto">
              <a:xfrm>
                <a:off x="371365" y="272393"/>
                <a:ext cx="4248472" cy="741877"/>
              </a:xfrm>
              <a:prstGeom prst="rect">
                <a:avLst/>
              </a:prstGeom>
              <a:solidFill>
                <a:srgbClr val="1A8A6D"/>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b="1" dirty="0" smtClean="0">
                    <a:latin typeface="微软雅黑" panose="020B0503020204020204" pitchFamily="34" charset="-122"/>
                    <a:ea typeface="微软雅黑" panose="020B0503020204020204" pitchFamily="34" charset="-122"/>
                  </a:rPr>
                  <a:t>第一节</a:t>
                </a:r>
                <a:endParaRPr lang="zh-CN" altLang="en-US" b="1" dirty="0">
                  <a:latin typeface="微软雅黑" panose="020B0503020204020204" pitchFamily="34" charset="-122"/>
                  <a:ea typeface="微软雅黑" panose="020B0503020204020204" pitchFamily="34" charset="-122"/>
                </a:endParaRPr>
              </a:p>
            </p:txBody>
          </p:sp>
          <p:sp>
            <p:nvSpPr>
              <p:cNvPr id="17" name="矩形 16"/>
              <p:cNvSpPr/>
              <p:nvPr/>
            </p:nvSpPr>
            <p:spPr bwMode="auto">
              <a:xfrm>
                <a:off x="4763405" y="272393"/>
                <a:ext cx="180467" cy="741877"/>
              </a:xfrm>
              <a:prstGeom prst="rect">
                <a:avLst/>
              </a:prstGeom>
              <a:solidFill>
                <a:srgbClr val="1A8A6D"/>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8" name="矩形 17"/>
              <p:cNvSpPr/>
              <p:nvPr/>
            </p:nvSpPr>
            <p:spPr bwMode="auto">
              <a:xfrm>
                <a:off x="6360273" y="874040"/>
                <a:ext cx="5460362" cy="140230"/>
              </a:xfrm>
              <a:prstGeom prst="rect">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9" name="文本框 1"/>
              <p:cNvSpPr txBox="1">
                <a:spLocks noChangeArrowheads="1"/>
              </p:cNvSpPr>
              <p:nvPr/>
            </p:nvSpPr>
            <p:spPr bwMode="auto">
              <a:xfrm>
                <a:off x="6360274" y="272393"/>
                <a:ext cx="5460362"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a:lnSpc>
                    <a:spcPct val="100000"/>
                  </a:lnSpc>
                  <a:spcBef>
                    <a:spcPct val="0"/>
                  </a:spcBef>
                  <a:buNone/>
                </a:pPr>
                <a:r>
                  <a:rPr lang="zh-CN" altLang="en-US" b="1" dirty="0" smtClean="0">
                    <a:solidFill>
                      <a:schemeClr val="accent1">
                        <a:lumMod val="75000"/>
                      </a:schemeClr>
                    </a:solidFill>
                    <a:latin typeface="微软雅黑" panose="020B0503020204020204" pitchFamily="34" charset="-122"/>
                    <a:ea typeface="微软雅黑" panose="020B0503020204020204" pitchFamily="34" charset="-122"/>
                  </a:rPr>
                  <a:t>实验室安全的重要性</a:t>
                </a:r>
                <a:endParaRPr lang="zh-CN" altLang="en-US" b="1" dirty="0">
                  <a:solidFill>
                    <a:schemeClr val="accent1">
                      <a:lumMod val="75000"/>
                    </a:schemeClr>
                  </a:solidFill>
                  <a:latin typeface="Times New Roman" panose="02020603050405020304" pitchFamily="18" charset="0"/>
                </a:endParaRPr>
              </a:p>
            </p:txBody>
          </p:sp>
          <p:cxnSp>
            <p:nvCxnSpPr>
              <p:cNvPr id="20" name="直接连接符 19"/>
              <p:cNvCxnSpPr/>
              <p:nvPr/>
            </p:nvCxnSpPr>
            <p:spPr>
              <a:xfrm>
                <a:off x="6360273" y="764704"/>
                <a:ext cx="5460362" cy="0"/>
              </a:xfrm>
              <a:prstGeom prst="line">
                <a:avLst/>
              </a:prstGeom>
              <a:ln w="19050"/>
            </p:spPr>
            <p:style>
              <a:lnRef idx="1">
                <a:schemeClr val="accent1"/>
              </a:lnRef>
              <a:fillRef idx="0">
                <a:schemeClr val="accent1"/>
              </a:fillRef>
              <a:effectRef idx="0">
                <a:schemeClr val="accent1"/>
              </a:effectRef>
              <a:fontRef idx="minor">
                <a:schemeClr val="tx1"/>
              </a:fontRef>
            </p:style>
          </p:cxnSp>
        </p:grpSp>
      </p:gr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1">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1">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1">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1">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1">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1">
                                            <p:txEl>
                                              <p:pRg st="6" end="6"/>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1">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矩形 11"/>
          <p:cNvSpPr/>
          <p:nvPr/>
        </p:nvSpPr>
        <p:spPr>
          <a:xfrm>
            <a:off x="551384" y="1268760"/>
            <a:ext cx="11161240" cy="5478423"/>
          </a:xfrm>
          <a:prstGeom prst="rect">
            <a:avLst/>
          </a:prstGeom>
        </p:spPr>
        <p:txBody>
          <a:bodyPr wrap="square">
            <a:spAutoFit/>
          </a:bodyPr>
          <a:lstStyle/>
          <a:p>
            <a:pPr algn="just">
              <a:lnSpc>
                <a:spcPct val="110000"/>
              </a:lnSpc>
              <a:spcBef>
                <a:spcPts val="0"/>
              </a:spcBef>
            </a:pPr>
            <a:r>
              <a:rPr lang="en-US" altLang="zh-CN" sz="2800" dirty="0" smtClean="0">
                <a:solidFill>
                  <a:srgbClr val="002060"/>
                </a:solidFill>
                <a:latin typeface="黑体" panose="02010609060101010101" pitchFamily="49" charset="-122"/>
                <a:ea typeface="黑体" panose="02010609060101010101" pitchFamily="49" charset="-122"/>
              </a:rPr>
              <a:t>  6</a:t>
            </a:r>
            <a:r>
              <a:rPr lang="zh-CN" altLang="en-US" sz="2800" dirty="0" smtClean="0">
                <a:solidFill>
                  <a:srgbClr val="002060"/>
                </a:solidFill>
                <a:latin typeface="黑体" panose="02010609060101010101" pitchFamily="49" charset="-122"/>
                <a:ea typeface="黑体" panose="02010609060101010101" pitchFamily="49" charset="-122"/>
              </a:rPr>
              <a:t>、受工伤保险和伤亡赔偿权；</a:t>
            </a:r>
            <a:r>
              <a:rPr lang="en-US" altLang="zh-CN" sz="2800" dirty="0" smtClean="0">
                <a:solidFill>
                  <a:srgbClr val="002060"/>
                </a:solidFill>
                <a:latin typeface="黑体" panose="02010609060101010101" pitchFamily="49" charset="-122"/>
                <a:ea typeface="黑体" panose="02010609060101010101" pitchFamily="49" charset="-122"/>
              </a:rPr>
              <a:t>  7</a:t>
            </a:r>
            <a:r>
              <a:rPr lang="zh-CN" altLang="en-US" sz="2800" dirty="0" smtClean="0">
                <a:solidFill>
                  <a:srgbClr val="002060"/>
                </a:solidFill>
                <a:latin typeface="黑体" panose="02010609060101010101" pitchFamily="49" charset="-122"/>
                <a:ea typeface="黑体" panose="02010609060101010101" pitchFamily="49" charset="-122"/>
              </a:rPr>
              <a:t>、获得劳动保护用品权；</a:t>
            </a:r>
            <a:r>
              <a:rPr lang="en-US" altLang="zh-CN" sz="2800" dirty="0" smtClean="0">
                <a:solidFill>
                  <a:srgbClr val="002060"/>
                </a:solidFill>
                <a:latin typeface="黑体" panose="02010609060101010101" pitchFamily="49" charset="-122"/>
                <a:ea typeface="黑体" panose="02010609060101010101" pitchFamily="49" charset="-122"/>
              </a:rPr>
              <a:t>  </a:t>
            </a:r>
            <a:endParaRPr lang="en-US" altLang="zh-CN" sz="2800" dirty="0" smtClean="0">
              <a:solidFill>
                <a:srgbClr val="002060"/>
              </a:solidFill>
              <a:latin typeface="黑体" panose="02010609060101010101" pitchFamily="49" charset="-122"/>
              <a:ea typeface="黑体" panose="02010609060101010101" pitchFamily="49" charset="-122"/>
            </a:endParaRPr>
          </a:p>
          <a:p>
            <a:pPr algn="just">
              <a:lnSpc>
                <a:spcPct val="110000"/>
              </a:lnSpc>
              <a:spcBef>
                <a:spcPts val="0"/>
              </a:spcBef>
            </a:pPr>
            <a:r>
              <a:rPr lang="en-US" altLang="zh-CN" sz="2800" dirty="0">
                <a:solidFill>
                  <a:srgbClr val="002060"/>
                </a:solidFill>
                <a:latin typeface="黑体" panose="02010609060101010101" pitchFamily="49" charset="-122"/>
                <a:ea typeface="黑体" panose="02010609060101010101" pitchFamily="49" charset="-122"/>
              </a:rPr>
              <a:t> </a:t>
            </a:r>
            <a:r>
              <a:rPr lang="en-US" altLang="zh-CN" sz="2800" dirty="0" smtClean="0">
                <a:solidFill>
                  <a:srgbClr val="002060"/>
                </a:solidFill>
                <a:latin typeface="黑体" panose="02010609060101010101" pitchFamily="49" charset="-122"/>
                <a:ea typeface="黑体" panose="02010609060101010101" pitchFamily="49" charset="-122"/>
              </a:rPr>
              <a:t> 8</a:t>
            </a:r>
            <a:r>
              <a:rPr lang="zh-CN" altLang="en-US" sz="2800" dirty="0" smtClean="0">
                <a:solidFill>
                  <a:srgbClr val="002060"/>
                </a:solidFill>
                <a:latin typeface="黑体" panose="02010609060101010101" pitchFamily="49" charset="-122"/>
                <a:ea typeface="黑体" panose="02010609060101010101" pitchFamily="49" charset="-122"/>
              </a:rPr>
              <a:t>、获得安全教育和培训权。</a:t>
            </a:r>
            <a:endParaRPr lang="en-US" altLang="zh-CN" sz="2800" dirty="0" smtClean="0">
              <a:solidFill>
                <a:srgbClr val="002060"/>
              </a:solidFill>
              <a:latin typeface="黑体" panose="02010609060101010101" pitchFamily="49" charset="-122"/>
              <a:ea typeface="黑体" panose="02010609060101010101" pitchFamily="49" charset="-122"/>
            </a:endParaRPr>
          </a:p>
          <a:p>
            <a:pPr algn="ctr">
              <a:lnSpc>
                <a:spcPct val="150000"/>
              </a:lnSpc>
              <a:spcBef>
                <a:spcPts val="0"/>
              </a:spcBef>
            </a:pPr>
            <a:r>
              <a:rPr lang="zh-CN" altLang="en-US" sz="2800" dirty="0" smtClean="0">
                <a:solidFill>
                  <a:srgbClr val="C00000"/>
                </a:solidFill>
                <a:latin typeface="黑体" panose="02010609060101010101" pitchFamily="49" charset="-122"/>
                <a:ea typeface="黑体" panose="02010609060101010101" pitchFamily="49" charset="-122"/>
              </a:rPr>
              <a:t>从业人员</a:t>
            </a:r>
            <a:r>
              <a:rPr lang="zh-CN" altLang="en-US" sz="2800" dirty="0">
                <a:solidFill>
                  <a:srgbClr val="C00000"/>
                </a:solidFill>
                <a:latin typeface="黑体" panose="02010609060101010101" pitchFamily="49" charset="-122"/>
                <a:ea typeface="黑体" panose="02010609060101010101" pitchFamily="49" charset="-122"/>
              </a:rPr>
              <a:t>应</a:t>
            </a:r>
            <a:r>
              <a:rPr lang="zh-CN" altLang="en-US" sz="2800" dirty="0" smtClean="0">
                <a:solidFill>
                  <a:srgbClr val="C00000"/>
                </a:solidFill>
                <a:latin typeface="黑体" panose="02010609060101010101" pitchFamily="49" charset="-122"/>
                <a:ea typeface="黑体" panose="02010609060101010101" pitchFamily="49" charset="-122"/>
              </a:rPr>
              <a:t>尽义务</a:t>
            </a:r>
            <a:endParaRPr lang="en-US" altLang="zh-CN" sz="2800" dirty="0">
              <a:solidFill>
                <a:srgbClr val="C00000"/>
              </a:solidFill>
              <a:latin typeface="黑体" panose="02010609060101010101" pitchFamily="49" charset="-122"/>
              <a:ea typeface="黑体" panose="02010609060101010101" pitchFamily="49" charset="-122"/>
            </a:endParaRPr>
          </a:p>
          <a:p>
            <a:pPr algn="just">
              <a:lnSpc>
                <a:spcPct val="110000"/>
              </a:lnSpc>
              <a:spcBef>
                <a:spcPts val="0"/>
              </a:spcBef>
            </a:pPr>
            <a:r>
              <a:rPr lang="zh-CN" altLang="en-US" sz="2800" dirty="0" smtClean="0">
                <a:solidFill>
                  <a:srgbClr val="FF0000"/>
                </a:solidFill>
                <a:latin typeface="黑体" panose="02010609060101010101" pitchFamily="49" charset="-122"/>
                <a:ea typeface="黑体" panose="02010609060101010101" pitchFamily="49" charset="-122"/>
              </a:rPr>
              <a:t>  第五十七 </a:t>
            </a:r>
            <a:r>
              <a:rPr lang="zh-CN" altLang="en-US" sz="2800" dirty="0" smtClean="0">
                <a:solidFill>
                  <a:srgbClr val="002060"/>
                </a:solidFill>
                <a:latin typeface="黑体" panose="02010609060101010101" pitchFamily="49" charset="-122"/>
                <a:ea typeface="黑体" panose="02010609060101010101" pitchFamily="49" charset="-122"/>
              </a:rPr>
              <a:t>从业人员</a:t>
            </a:r>
            <a:r>
              <a:rPr lang="zh-CN" altLang="en-US" sz="2800" dirty="0">
                <a:solidFill>
                  <a:srgbClr val="002060"/>
                </a:solidFill>
                <a:latin typeface="黑体" panose="02010609060101010101" pitchFamily="49" charset="-122"/>
                <a:ea typeface="黑体" panose="02010609060101010101" pitchFamily="49" charset="-122"/>
              </a:rPr>
              <a:t>在作业过程中，应当严格落实岗位安全责任，遵守本单位的安全生产规章制度和操作规程，服从管理，正确佩戴和使用劳动防护</a:t>
            </a:r>
            <a:r>
              <a:rPr lang="zh-CN" altLang="en-US" sz="2800" dirty="0" smtClean="0">
                <a:solidFill>
                  <a:srgbClr val="002060"/>
                </a:solidFill>
                <a:latin typeface="黑体" panose="02010609060101010101" pitchFamily="49" charset="-122"/>
                <a:ea typeface="黑体" panose="02010609060101010101" pitchFamily="49" charset="-122"/>
              </a:rPr>
              <a:t>用品（</a:t>
            </a:r>
            <a:r>
              <a:rPr lang="zh-CN" altLang="en-US" sz="2800" dirty="0">
                <a:solidFill>
                  <a:srgbClr val="C00000"/>
                </a:solidFill>
                <a:latin typeface="黑体" panose="02010609060101010101" pitchFamily="49" charset="-122"/>
                <a:ea typeface="黑体" panose="02010609060101010101" pitchFamily="49" charset="-122"/>
              </a:rPr>
              <a:t>服从安全管理</a:t>
            </a:r>
            <a:r>
              <a:rPr lang="zh-CN" altLang="en-US" sz="2800" dirty="0" smtClean="0">
                <a:solidFill>
                  <a:srgbClr val="002060"/>
                </a:solidFill>
                <a:latin typeface="黑体" panose="02010609060101010101" pitchFamily="49" charset="-122"/>
                <a:ea typeface="黑体" panose="02010609060101010101" pitchFamily="49" charset="-122"/>
              </a:rPr>
              <a:t>）。</a:t>
            </a:r>
            <a:endParaRPr lang="en-US" altLang="zh-CN" sz="2800" dirty="0">
              <a:solidFill>
                <a:srgbClr val="002060"/>
              </a:solidFill>
              <a:latin typeface="黑体" panose="02010609060101010101" pitchFamily="49" charset="-122"/>
              <a:ea typeface="黑体" panose="02010609060101010101" pitchFamily="49" charset="-122"/>
            </a:endParaRPr>
          </a:p>
          <a:p>
            <a:pPr algn="just">
              <a:lnSpc>
                <a:spcPct val="110000"/>
              </a:lnSpc>
              <a:spcBef>
                <a:spcPts val="0"/>
              </a:spcBef>
            </a:pPr>
            <a:r>
              <a:rPr lang="zh-CN" altLang="en-US" sz="2800" dirty="0" smtClean="0">
                <a:solidFill>
                  <a:srgbClr val="FF0000"/>
                </a:solidFill>
                <a:latin typeface="黑体" panose="02010609060101010101" pitchFamily="49" charset="-122"/>
                <a:ea typeface="黑体" panose="02010609060101010101" pitchFamily="49" charset="-122"/>
              </a:rPr>
              <a:t>  第五十八 </a:t>
            </a:r>
            <a:r>
              <a:rPr lang="zh-CN" altLang="en-US" sz="2800" dirty="0" smtClean="0">
                <a:solidFill>
                  <a:srgbClr val="002060"/>
                </a:solidFill>
                <a:latin typeface="黑体" panose="02010609060101010101" pitchFamily="49" charset="-122"/>
                <a:ea typeface="黑体" panose="02010609060101010101" pitchFamily="49" charset="-122"/>
              </a:rPr>
              <a:t>应当</a:t>
            </a:r>
            <a:r>
              <a:rPr lang="zh-CN" altLang="en-US" sz="2800" dirty="0">
                <a:solidFill>
                  <a:srgbClr val="002060"/>
                </a:solidFill>
                <a:latin typeface="黑体" panose="02010609060101010101" pitchFamily="49" charset="-122"/>
                <a:ea typeface="黑体" panose="02010609060101010101" pitchFamily="49" charset="-122"/>
              </a:rPr>
              <a:t>接受安全生产教育和培训，掌握本职工作所需的安全生产知识，提高安全生产技能，增强事故预防和应急处理</a:t>
            </a:r>
            <a:r>
              <a:rPr lang="zh-CN" altLang="en-US" sz="2800" dirty="0" smtClean="0">
                <a:solidFill>
                  <a:srgbClr val="002060"/>
                </a:solidFill>
                <a:latin typeface="黑体" panose="02010609060101010101" pitchFamily="49" charset="-122"/>
                <a:ea typeface="黑体" panose="02010609060101010101" pitchFamily="49" charset="-122"/>
              </a:rPr>
              <a:t>能力。</a:t>
            </a:r>
            <a:endParaRPr lang="en-US" altLang="zh-CN" sz="2800" dirty="0">
              <a:solidFill>
                <a:srgbClr val="002060"/>
              </a:solidFill>
              <a:latin typeface="黑体" panose="02010609060101010101" pitchFamily="49" charset="-122"/>
              <a:ea typeface="黑体" panose="02010609060101010101" pitchFamily="49" charset="-122"/>
            </a:endParaRPr>
          </a:p>
          <a:p>
            <a:pPr algn="just">
              <a:lnSpc>
                <a:spcPct val="110000"/>
              </a:lnSpc>
              <a:spcBef>
                <a:spcPts val="0"/>
              </a:spcBef>
            </a:pPr>
            <a:r>
              <a:rPr lang="zh-CN" altLang="en-US" sz="2800" dirty="0" smtClean="0">
                <a:solidFill>
                  <a:srgbClr val="FF0000"/>
                </a:solidFill>
                <a:latin typeface="黑体" panose="02010609060101010101" pitchFamily="49" charset="-122"/>
                <a:ea typeface="黑体" panose="02010609060101010101" pitchFamily="49" charset="-122"/>
              </a:rPr>
              <a:t>  第五十九 </a:t>
            </a:r>
            <a:r>
              <a:rPr lang="zh-CN" altLang="en-US" sz="2800" dirty="0" smtClean="0">
                <a:solidFill>
                  <a:srgbClr val="002060"/>
                </a:solidFill>
                <a:latin typeface="黑体" panose="02010609060101010101" pitchFamily="49" charset="-122"/>
                <a:ea typeface="黑体" panose="02010609060101010101" pitchFamily="49" charset="-122"/>
              </a:rPr>
              <a:t>从业人员</a:t>
            </a:r>
            <a:r>
              <a:rPr lang="zh-CN" altLang="en-US" sz="2800" dirty="0">
                <a:solidFill>
                  <a:srgbClr val="002060"/>
                </a:solidFill>
                <a:latin typeface="黑体" panose="02010609060101010101" pitchFamily="49" charset="-122"/>
                <a:ea typeface="黑体" panose="02010609060101010101" pitchFamily="49" charset="-122"/>
              </a:rPr>
              <a:t>发现事故隐患或者其他不安全因素，应当立即向现场安全生产管理人员或者本单位负责人报告；接到报告的人员应当及时予以</a:t>
            </a:r>
            <a:r>
              <a:rPr lang="zh-CN" altLang="en-US" sz="2800" dirty="0" smtClean="0">
                <a:solidFill>
                  <a:srgbClr val="002060"/>
                </a:solidFill>
                <a:latin typeface="黑体" panose="02010609060101010101" pitchFamily="49" charset="-122"/>
                <a:ea typeface="黑体" panose="02010609060101010101" pitchFamily="49" charset="-122"/>
              </a:rPr>
              <a:t>处理（</a:t>
            </a:r>
            <a:r>
              <a:rPr lang="zh-CN" altLang="en-US" sz="2800" dirty="0">
                <a:solidFill>
                  <a:srgbClr val="C00000"/>
                </a:solidFill>
                <a:latin typeface="黑体" panose="02010609060101010101" pitchFamily="49" charset="-122"/>
                <a:ea typeface="黑体" panose="02010609060101010101" pitchFamily="49" charset="-122"/>
              </a:rPr>
              <a:t>报告义务</a:t>
            </a:r>
            <a:r>
              <a:rPr lang="zh-CN" altLang="en-US" sz="2800" dirty="0" smtClean="0">
                <a:solidFill>
                  <a:srgbClr val="002060"/>
                </a:solidFill>
                <a:latin typeface="黑体" panose="02010609060101010101" pitchFamily="49" charset="-122"/>
                <a:ea typeface="黑体" panose="02010609060101010101" pitchFamily="49" charset="-122"/>
              </a:rPr>
              <a:t>）。 </a:t>
            </a:r>
            <a:endParaRPr lang="en-US" altLang="zh-CN" sz="2800" dirty="0">
              <a:solidFill>
                <a:srgbClr val="002060"/>
              </a:solidFill>
              <a:latin typeface="黑体" panose="02010609060101010101" pitchFamily="49" charset="-122"/>
              <a:ea typeface="黑体" panose="02010609060101010101" pitchFamily="49" charset="-122"/>
            </a:endParaRPr>
          </a:p>
        </p:txBody>
      </p:sp>
      <p:sp>
        <p:nvSpPr>
          <p:cNvPr id="2" name="灯片编号占位符 1"/>
          <p:cNvSpPr>
            <a:spLocks noGrp="1"/>
          </p:cNvSpPr>
          <p:nvPr>
            <p:ph type="sldNum" sz="quarter" idx="12"/>
          </p:nvPr>
        </p:nvSpPr>
        <p:spPr/>
        <p:txBody>
          <a:bodyPr/>
          <a:lstStyle/>
          <a:p>
            <a:pPr>
              <a:defRPr/>
            </a:pPr>
            <a:fld id="{2DF0EC56-E1A7-4A46-86F1-FEFF1B24FD78}" type="slidenum">
              <a:rPr lang="zh-CN" altLang="en-US" smtClean="0"/>
            </a:fld>
            <a:endParaRPr lang="en-US" altLang="zh-CN"/>
          </a:p>
        </p:txBody>
      </p:sp>
      <p:grpSp>
        <p:nvGrpSpPr>
          <p:cNvPr id="14" name="组合 13"/>
          <p:cNvGrpSpPr/>
          <p:nvPr/>
        </p:nvGrpSpPr>
        <p:grpSpPr>
          <a:xfrm>
            <a:off x="407368" y="242176"/>
            <a:ext cx="11449271" cy="1096576"/>
            <a:chOff x="371365" y="116632"/>
            <a:chExt cx="11449271" cy="1096576"/>
          </a:xfrm>
        </p:grpSpPr>
        <p:pic>
          <p:nvPicPr>
            <p:cNvPr id="15" name="Picture 22" descr="方案2+封底(白色字体） 拷贝"/>
            <p:cNvPicPr>
              <a:picLocks noChangeAspect="1" noChangeArrowheads="1"/>
            </p:cNvPicPr>
            <p:nvPr/>
          </p:nvPicPr>
          <p:blipFill rotWithShape="1">
            <a:blip r:embed="rId1">
              <a:extLst>
                <a:ext uri="{28A0092B-C50C-407E-A947-70E740481C1C}">
                  <a14:useLocalDpi xmlns:a14="http://schemas.microsoft.com/office/drawing/2010/main" val="0"/>
                </a:ext>
              </a:extLst>
            </a:blip>
            <a:srcRect t="1332" b="10386"/>
            <a:stretch>
              <a:fillRect/>
            </a:stretch>
          </p:blipFill>
          <p:spPr bwMode="auto">
            <a:xfrm>
              <a:off x="5067609" y="116632"/>
              <a:ext cx="1249518" cy="10965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6" name="组合 15"/>
            <p:cNvGrpSpPr/>
            <p:nvPr/>
          </p:nvGrpSpPr>
          <p:grpSpPr>
            <a:xfrm>
              <a:off x="371365" y="272393"/>
              <a:ext cx="11449271" cy="741877"/>
              <a:chOff x="371365" y="272393"/>
              <a:chExt cx="11449271" cy="741877"/>
            </a:xfrm>
          </p:grpSpPr>
          <p:sp>
            <p:nvSpPr>
              <p:cNvPr id="17" name="矩形 16"/>
              <p:cNvSpPr/>
              <p:nvPr/>
            </p:nvSpPr>
            <p:spPr bwMode="auto">
              <a:xfrm>
                <a:off x="371365" y="272393"/>
                <a:ext cx="4248472" cy="741877"/>
              </a:xfrm>
              <a:prstGeom prst="rect">
                <a:avLst/>
              </a:prstGeom>
              <a:solidFill>
                <a:srgbClr val="1A8A6D"/>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b="1" dirty="0" smtClean="0">
                    <a:latin typeface="微软雅黑" panose="020B0503020204020204" pitchFamily="34" charset="-122"/>
                    <a:ea typeface="微软雅黑" panose="020B0503020204020204" pitchFamily="34" charset="-122"/>
                  </a:rPr>
                  <a:t>第一节</a:t>
                </a:r>
                <a:endParaRPr lang="zh-CN" altLang="en-US" b="1" dirty="0">
                  <a:latin typeface="微软雅黑" panose="020B0503020204020204" pitchFamily="34" charset="-122"/>
                  <a:ea typeface="微软雅黑" panose="020B0503020204020204" pitchFamily="34" charset="-122"/>
                </a:endParaRPr>
              </a:p>
            </p:txBody>
          </p:sp>
          <p:sp>
            <p:nvSpPr>
              <p:cNvPr id="18" name="矩形 17"/>
              <p:cNvSpPr/>
              <p:nvPr/>
            </p:nvSpPr>
            <p:spPr bwMode="auto">
              <a:xfrm>
                <a:off x="4763405" y="272393"/>
                <a:ext cx="180467" cy="741877"/>
              </a:xfrm>
              <a:prstGeom prst="rect">
                <a:avLst/>
              </a:prstGeom>
              <a:solidFill>
                <a:srgbClr val="1A8A6D"/>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9" name="矩形 18"/>
              <p:cNvSpPr/>
              <p:nvPr/>
            </p:nvSpPr>
            <p:spPr bwMode="auto">
              <a:xfrm>
                <a:off x="6360273" y="874040"/>
                <a:ext cx="5460362" cy="140230"/>
              </a:xfrm>
              <a:prstGeom prst="rect">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20" name="文本框 1"/>
              <p:cNvSpPr txBox="1">
                <a:spLocks noChangeArrowheads="1"/>
              </p:cNvSpPr>
              <p:nvPr/>
            </p:nvSpPr>
            <p:spPr bwMode="auto">
              <a:xfrm>
                <a:off x="6360274" y="272393"/>
                <a:ext cx="5460362"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a:lnSpc>
                    <a:spcPct val="100000"/>
                  </a:lnSpc>
                  <a:spcBef>
                    <a:spcPct val="0"/>
                  </a:spcBef>
                  <a:buNone/>
                </a:pPr>
                <a:r>
                  <a:rPr lang="zh-CN" altLang="en-US" b="1" dirty="0" smtClean="0">
                    <a:solidFill>
                      <a:schemeClr val="accent1">
                        <a:lumMod val="75000"/>
                      </a:schemeClr>
                    </a:solidFill>
                    <a:latin typeface="微软雅黑" panose="020B0503020204020204" pitchFamily="34" charset="-122"/>
                    <a:ea typeface="微软雅黑" panose="020B0503020204020204" pitchFamily="34" charset="-122"/>
                  </a:rPr>
                  <a:t>实验室安全的重要性</a:t>
                </a:r>
                <a:endParaRPr lang="zh-CN" altLang="en-US" b="1" dirty="0">
                  <a:solidFill>
                    <a:schemeClr val="accent1">
                      <a:lumMod val="75000"/>
                    </a:schemeClr>
                  </a:solidFill>
                  <a:latin typeface="Times New Roman" panose="02020603050405020304" pitchFamily="18" charset="0"/>
                </a:endParaRPr>
              </a:p>
            </p:txBody>
          </p:sp>
          <p:cxnSp>
            <p:nvCxnSpPr>
              <p:cNvPr id="21" name="直接连接符 20"/>
              <p:cNvCxnSpPr/>
              <p:nvPr/>
            </p:nvCxnSpPr>
            <p:spPr>
              <a:xfrm>
                <a:off x="6360273" y="764704"/>
                <a:ext cx="5460362" cy="0"/>
              </a:xfrm>
              <a:prstGeom prst="line">
                <a:avLst/>
              </a:prstGeom>
              <a:ln w="19050"/>
            </p:spPr>
            <p:style>
              <a:lnRef idx="1">
                <a:schemeClr val="accent1"/>
              </a:lnRef>
              <a:fillRef idx="0">
                <a:schemeClr val="accent1"/>
              </a:fillRef>
              <a:effectRef idx="0">
                <a:schemeClr val="accent1"/>
              </a:effectRef>
              <a:fontRef idx="minor">
                <a:schemeClr val="tx1"/>
              </a:fontRef>
            </p:style>
          </p:cxnSp>
        </p:grpSp>
      </p:gr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2">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2">
                                            <p:txEl>
                                              <p:pRg st="2" end="2"/>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12">
                                            <p:txEl>
                                              <p:pRg st="3" end="3"/>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12">
                                            <p:txEl>
                                              <p:pRg st="4" end="4"/>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12">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矩形 10"/>
          <p:cNvSpPr/>
          <p:nvPr/>
        </p:nvSpPr>
        <p:spPr>
          <a:xfrm>
            <a:off x="434109" y="1269740"/>
            <a:ext cx="11305254" cy="5327612"/>
          </a:xfrm>
          <a:prstGeom prst="rect">
            <a:avLst/>
          </a:prstGeom>
        </p:spPr>
        <p:txBody>
          <a:bodyPr wrap="square">
            <a:spAutoFit/>
          </a:bodyPr>
          <a:lstStyle/>
          <a:p>
            <a:pPr algn="ctr">
              <a:lnSpc>
                <a:spcPct val="150000"/>
              </a:lnSpc>
              <a:spcBef>
                <a:spcPts val="0"/>
              </a:spcBef>
              <a:spcAft>
                <a:spcPts val="600"/>
              </a:spcAft>
            </a:pPr>
            <a:r>
              <a:rPr lang="zh-CN" altLang="zh-CN" sz="3200" dirty="0">
                <a:solidFill>
                  <a:srgbClr val="FF0000"/>
                </a:solidFill>
                <a:latin typeface="黑体" panose="02010609060101010101" pitchFamily="49" charset="-122"/>
                <a:ea typeface="黑体" panose="02010609060101010101" pitchFamily="49" charset="-122"/>
              </a:rPr>
              <a:t>《中华人民共和国</a:t>
            </a:r>
            <a:r>
              <a:rPr lang="zh-CN" altLang="en-US" sz="3200" dirty="0">
                <a:solidFill>
                  <a:srgbClr val="FF0000"/>
                </a:solidFill>
                <a:latin typeface="黑体" panose="02010609060101010101" pitchFamily="49" charset="-122"/>
                <a:ea typeface="黑体" panose="02010609060101010101" pitchFamily="49" charset="-122"/>
              </a:rPr>
              <a:t>刑法</a:t>
            </a:r>
            <a:r>
              <a:rPr lang="zh-CN" altLang="zh-CN" sz="3200" dirty="0">
                <a:solidFill>
                  <a:srgbClr val="FF0000"/>
                </a:solidFill>
                <a:latin typeface="黑体" panose="02010609060101010101" pitchFamily="49" charset="-122"/>
                <a:ea typeface="黑体" panose="02010609060101010101" pitchFamily="49" charset="-122"/>
              </a:rPr>
              <a:t>》</a:t>
            </a:r>
            <a:endParaRPr lang="en-US" altLang="zh-CN" sz="3200" dirty="0">
              <a:solidFill>
                <a:srgbClr val="FF0000"/>
              </a:solidFill>
              <a:latin typeface="黑体" panose="02010609060101010101" pitchFamily="49" charset="-122"/>
              <a:ea typeface="黑体" panose="02010609060101010101" pitchFamily="49" charset="-122"/>
            </a:endParaRPr>
          </a:p>
          <a:p>
            <a:pPr algn="just">
              <a:lnSpc>
                <a:spcPct val="110000"/>
              </a:lnSpc>
              <a:spcBef>
                <a:spcPts val="0"/>
              </a:spcBef>
              <a:spcAft>
                <a:spcPts val="600"/>
              </a:spcAft>
            </a:pPr>
            <a:r>
              <a:rPr lang="en-US" altLang="zh-CN" sz="2800" dirty="0">
                <a:solidFill>
                  <a:srgbClr val="002060"/>
                </a:solidFill>
                <a:latin typeface="黑体" panose="02010609060101010101" pitchFamily="49" charset="-122"/>
                <a:ea typeface="黑体" panose="02010609060101010101" pitchFamily="49" charset="-122"/>
              </a:rPr>
              <a:t>  </a:t>
            </a:r>
            <a:r>
              <a:rPr lang="zh-CN" altLang="zh-CN" sz="2800" dirty="0">
                <a:solidFill>
                  <a:srgbClr val="002060"/>
                </a:solidFill>
                <a:latin typeface="黑体" panose="02010609060101010101" pitchFamily="49" charset="-122"/>
                <a:ea typeface="黑体" panose="02010609060101010101" pitchFamily="49" charset="-122"/>
              </a:rPr>
              <a:t>第一百三十六条</a:t>
            </a:r>
            <a:r>
              <a:rPr lang="en-US" altLang="zh-CN" sz="2800" dirty="0">
                <a:solidFill>
                  <a:srgbClr val="002060"/>
                </a:solidFill>
                <a:latin typeface="黑体" panose="02010609060101010101" pitchFamily="49" charset="-122"/>
                <a:ea typeface="黑体" panose="02010609060101010101" pitchFamily="49" charset="-122"/>
              </a:rPr>
              <a:t> </a:t>
            </a:r>
            <a:r>
              <a:rPr lang="zh-CN" altLang="zh-CN" sz="2800" dirty="0">
                <a:solidFill>
                  <a:srgbClr val="FF0000"/>
                </a:solidFill>
                <a:latin typeface="黑体" panose="02010609060101010101" pitchFamily="49" charset="-122"/>
                <a:ea typeface="黑体" panose="02010609060101010101" pitchFamily="49" charset="-122"/>
              </a:rPr>
              <a:t>【危险物品肇事罪】</a:t>
            </a:r>
            <a:r>
              <a:rPr lang="en-US" altLang="zh-CN" sz="2800" dirty="0">
                <a:solidFill>
                  <a:srgbClr val="002060"/>
                </a:solidFill>
                <a:latin typeface="黑体" panose="02010609060101010101" pitchFamily="49" charset="-122"/>
                <a:ea typeface="黑体" panose="02010609060101010101" pitchFamily="49" charset="-122"/>
              </a:rPr>
              <a:t> </a:t>
            </a:r>
            <a:r>
              <a:rPr lang="zh-CN" altLang="zh-CN" sz="2800" dirty="0">
                <a:solidFill>
                  <a:srgbClr val="002060"/>
                </a:solidFill>
                <a:latin typeface="黑体" panose="02010609060101010101" pitchFamily="49" charset="-122"/>
                <a:ea typeface="黑体" panose="02010609060101010101" pitchFamily="49" charset="-122"/>
              </a:rPr>
              <a:t>违反爆炸性、易燃性、放射性、毒害性、腐蚀性物品的管理规定，在生产、储存、运输、使用中发生重大事故，造成严重后果的，处</a:t>
            </a:r>
            <a:r>
              <a:rPr lang="zh-CN" altLang="zh-CN" sz="2800" dirty="0">
                <a:solidFill>
                  <a:srgbClr val="FF0000"/>
                </a:solidFill>
                <a:latin typeface="黑体" panose="02010609060101010101" pitchFamily="49" charset="-122"/>
                <a:ea typeface="黑体" panose="02010609060101010101" pitchFamily="49" charset="-122"/>
              </a:rPr>
              <a:t>三年以下</a:t>
            </a:r>
            <a:r>
              <a:rPr lang="zh-CN" altLang="zh-CN" sz="2800" dirty="0">
                <a:solidFill>
                  <a:srgbClr val="002060"/>
                </a:solidFill>
                <a:latin typeface="黑体" panose="02010609060101010101" pitchFamily="49" charset="-122"/>
                <a:ea typeface="黑体" panose="02010609060101010101" pitchFamily="49" charset="-122"/>
              </a:rPr>
              <a:t>有期徒刑或者拘役</a:t>
            </a:r>
            <a:r>
              <a:rPr lang="zh-CN" altLang="en-US" sz="2800" dirty="0">
                <a:solidFill>
                  <a:srgbClr val="002060"/>
                </a:solidFill>
                <a:latin typeface="黑体" panose="02010609060101010101" pitchFamily="49" charset="-122"/>
                <a:ea typeface="黑体" panose="02010609060101010101" pitchFamily="49" charset="-122"/>
              </a:rPr>
              <a:t>；</a:t>
            </a:r>
            <a:r>
              <a:rPr lang="zh-CN" altLang="zh-CN" sz="2800" dirty="0">
                <a:solidFill>
                  <a:srgbClr val="002060"/>
                </a:solidFill>
                <a:latin typeface="黑体" panose="02010609060101010101" pitchFamily="49" charset="-122"/>
                <a:ea typeface="黑体" panose="02010609060101010101" pitchFamily="49" charset="-122"/>
              </a:rPr>
              <a:t>后果特别严重的，</a:t>
            </a:r>
            <a:r>
              <a:rPr lang="zh-CN" altLang="zh-CN" sz="2800" dirty="0">
                <a:solidFill>
                  <a:srgbClr val="FF0000"/>
                </a:solidFill>
                <a:latin typeface="黑体" panose="02010609060101010101" pitchFamily="49" charset="-122"/>
                <a:ea typeface="黑体" panose="02010609060101010101" pitchFamily="49" charset="-122"/>
              </a:rPr>
              <a:t>处三年以上七年以下</a:t>
            </a:r>
            <a:r>
              <a:rPr lang="zh-CN" altLang="zh-CN" sz="2800" dirty="0">
                <a:solidFill>
                  <a:srgbClr val="002060"/>
                </a:solidFill>
                <a:latin typeface="黑体" panose="02010609060101010101" pitchFamily="49" charset="-122"/>
                <a:ea typeface="黑体" panose="02010609060101010101" pitchFamily="49" charset="-122"/>
              </a:rPr>
              <a:t>有期徒刑。</a:t>
            </a:r>
            <a:r>
              <a:rPr lang="en-US" altLang="zh-CN" sz="2800" dirty="0">
                <a:solidFill>
                  <a:srgbClr val="002060"/>
                </a:solidFill>
                <a:latin typeface="黑体" panose="02010609060101010101" pitchFamily="49" charset="-122"/>
                <a:ea typeface="黑体" panose="02010609060101010101" pitchFamily="49" charset="-122"/>
              </a:rPr>
              <a:t>  </a:t>
            </a:r>
            <a:endParaRPr lang="en-US" altLang="zh-CN" sz="2800" dirty="0" smtClean="0">
              <a:solidFill>
                <a:srgbClr val="002060"/>
              </a:solidFill>
              <a:latin typeface="黑体" panose="02010609060101010101" pitchFamily="49" charset="-122"/>
              <a:ea typeface="黑体" panose="02010609060101010101" pitchFamily="49" charset="-122"/>
            </a:endParaRPr>
          </a:p>
          <a:p>
            <a:pPr algn="ctr">
              <a:lnSpc>
                <a:spcPct val="110000"/>
              </a:lnSpc>
              <a:spcBef>
                <a:spcPts val="0"/>
              </a:spcBef>
              <a:spcAft>
                <a:spcPts val="600"/>
              </a:spcAft>
            </a:pPr>
            <a:r>
              <a:rPr lang="zh-CN" altLang="zh-CN" sz="2800" dirty="0" smtClean="0">
                <a:solidFill>
                  <a:srgbClr val="FF0000"/>
                </a:solidFill>
                <a:latin typeface="黑体" panose="02010609060101010101" pitchFamily="49" charset="-122"/>
                <a:ea typeface="黑体" panose="02010609060101010101" pitchFamily="49" charset="-122"/>
              </a:rPr>
              <a:t>《中华人民共和国刑法修正案》</a:t>
            </a:r>
            <a:r>
              <a:rPr lang="zh-CN" altLang="en-US" sz="2800" dirty="0" smtClean="0">
                <a:solidFill>
                  <a:srgbClr val="002060"/>
                </a:solidFill>
                <a:latin typeface="黑体" panose="02010609060101010101" pitchFamily="49" charset="-122"/>
                <a:ea typeface="黑体" panose="02010609060101010101" pitchFamily="49" charset="-122"/>
              </a:rPr>
              <a:t>（</a:t>
            </a:r>
            <a:r>
              <a:rPr lang="en-US" altLang="zh-CN" sz="2800" dirty="0">
                <a:solidFill>
                  <a:srgbClr val="002060"/>
                </a:solidFill>
                <a:latin typeface="黑体" panose="02010609060101010101" pitchFamily="49" charset="-122"/>
                <a:ea typeface="黑体" panose="02010609060101010101" pitchFamily="49" charset="-122"/>
              </a:rPr>
              <a:t>2021</a:t>
            </a:r>
            <a:r>
              <a:rPr lang="zh-CN" altLang="zh-CN" sz="2800" dirty="0">
                <a:solidFill>
                  <a:srgbClr val="002060"/>
                </a:solidFill>
                <a:latin typeface="黑体" panose="02010609060101010101" pitchFamily="49" charset="-122"/>
                <a:ea typeface="黑体" panose="02010609060101010101" pitchFamily="49" charset="-122"/>
              </a:rPr>
              <a:t>年</a:t>
            </a:r>
            <a:r>
              <a:rPr lang="en-US" altLang="zh-CN" sz="2800" dirty="0">
                <a:solidFill>
                  <a:srgbClr val="002060"/>
                </a:solidFill>
                <a:latin typeface="黑体" panose="02010609060101010101" pitchFamily="49" charset="-122"/>
                <a:ea typeface="黑体" panose="02010609060101010101" pitchFamily="49" charset="-122"/>
              </a:rPr>
              <a:t>3</a:t>
            </a:r>
            <a:r>
              <a:rPr lang="zh-CN" altLang="zh-CN" sz="2800" dirty="0">
                <a:solidFill>
                  <a:srgbClr val="002060"/>
                </a:solidFill>
                <a:latin typeface="黑体" panose="02010609060101010101" pitchFamily="49" charset="-122"/>
                <a:ea typeface="黑体" panose="02010609060101010101" pitchFamily="49" charset="-122"/>
              </a:rPr>
              <a:t>月</a:t>
            </a:r>
            <a:r>
              <a:rPr lang="en-US" altLang="zh-CN" sz="2800" dirty="0">
                <a:solidFill>
                  <a:srgbClr val="002060"/>
                </a:solidFill>
                <a:latin typeface="黑体" panose="02010609060101010101" pitchFamily="49" charset="-122"/>
                <a:ea typeface="黑体" panose="02010609060101010101" pitchFamily="49" charset="-122"/>
              </a:rPr>
              <a:t>1</a:t>
            </a:r>
            <a:r>
              <a:rPr lang="zh-CN" altLang="zh-CN" sz="2800" dirty="0">
                <a:solidFill>
                  <a:srgbClr val="002060"/>
                </a:solidFill>
                <a:latin typeface="黑体" panose="02010609060101010101" pitchFamily="49" charset="-122"/>
                <a:ea typeface="黑体" panose="02010609060101010101" pitchFamily="49" charset="-122"/>
              </a:rPr>
              <a:t>日起施行</a:t>
            </a:r>
            <a:r>
              <a:rPr lang="zh-CN" altLang="en-US" sz="2800" dirty="0" smtClean="0">
                <a:solidFill>
                  <a:srgbClr val="002060"/>
                </a:solidFill>
                <a:latin typeface="黑体" panose="02010609060101010101" pitchFamily="49" charset="-122"/>
                <a:ea typeface="黑体" panose="02010609060101010101" pitchFamily="49" charset="-122"/>
              </a:rPr>
              <a:t>）</a:t>
            </a:r>
            <a:endParaRPr lang="en-US" altLang="zh-CN" sz="2800" dirty="0">
              <a:solidFill>
                <a:srgbClr val="002060"/>
              </a:solidFill>
              <a:latin typeface="黑体" panose="02010609060101010101" pitchFamily="49" charset="-122"/>
              <a:ea typeface="黑体" panose="02010609060101010101" pitchFamily="49" charset="-122"/>
            </a:endParaRPr>
          </a:p>
          <a:p>
            <a:pPr algn="just">
              <a:lnSpc>
                <a:spcPct val="110000"/>
              </a:lnSpc>
              <a:spcBef>
                <a:spcPts val="0"/>
              </a:spcBef>
              <a:spcAft>
                <a:spcPts val="600"/>
              </a:spcAft>
            </a:pPr>
            <a:r>
              <a:rPr lang="en-US" altLang="zh-CN" sz="2800" dirty="0" smtClean="0">
                <a:solidFill>
                  <a:srgbClr val="002060"/>
                </a:solidFill>
                <a:latin typeface="黑体" panose="02010609060101010101" pitchFamily="49" charset="-122"/>
                <a:ea typeface="黑体" panose="02010609060101010101" pitchFamily="49" charset="-122"/>
              </a:rPr>
              <a:t>  </a:t>
            </a:r>
            <a:r>
              <a:rPr lang="zh-CN" altLang="zh-CN" sz="2800" dirty="0" smtClean="0">
                <a:solidFill>
                  <a:srgbClr val="002060"/>
                </a:solidFill>
                <a:latin typeface="黑体" panose="02010609060101010101" pitchFamily="49" charset="-122"/>
                <a:ea typeface="黑体" panose="02010609060101010101" pitchFamily="49" charset="-122"/>
              </a:rPr>
              <a:t>第一百三十四</a:t>
            </a:r>
            <a:r>
              <a:rPr lang="zh-CN" altLang="zh-CN" sz="2800" dirty="0">
                <a:solidFill>
                  <a:srgbClr val="002060"/>
                </a:solidFill>
                <a:latin typeface="黑体" panose="02010609060101010101" pitchFamily="49" charset="-122"/>
                <a:ea typeface="黑体" panose="02010609060101010101" pitchFamily="49" charset="-122"/>
              </a:rPr>
              <a:t>条第二款修改为：“</a:t>
            </a:r>
            <a:r>
              <a:rPr lang="zh-CN" altLang="zh-CN" sz="2800" dirty="0">
                <a:solidFill>
                  <a:srgbClr val="C00000"/>
                </a:solidFill>
                <a:latin typeface="黑体" panose="02010609060101010101" pitchFamily="49" charset="-122"/>
                <a:ea typeface="黑体" panose="02010609060101010101" pitchFamily="49" charset="-122"/>
              </a:rPr>
              <a:t>强令他人违章冒险作业</a:t>
            </a:r>
            <a:r>
              <a:rPr lang="zh-CN" altLang="zh-CN" sz="2800" dirty="0">
                <a:solidFill>
                  <a:srgbClr val="002060"/>
                </a:solidFill>
                <a:latin typeface="黑体" panose="02010609060101010101" pitchFamily="49" charset="-122"/>
                <a:ea typeface="黑体" panose="02010609060101010101" pitchFamily="49" charset="-122"/>
              </a:rPr>
              <a:t>，或者明知存在重大事故隐患而不排除，</a:t>
            </a:r>
            <a:r>
              <a:rPr lang="zh-CN" altLang="zh-CN" sz="2800" dirty="0">
                <a:solidFill>
                  <a:srgbClr val="C00000"/>
                </a:solidFill>
                <a:latin typeface="黑体" panose="02010609060101010101" pitchFamily="49" charset="-122"/>
                <a:ea typeface="黑体" panose="02010609060101010101" pitchFamily="49" charset="-122"/>
              </a:rPr>
              <a:t>仍冒险组织作业</a:t>
            </a:r>
            <a:r>
              <a:rPr lang="zh-CN" altLang="zh-CN" sz="2800" dirty="0">
                <a:solidFill>
                  <a:srgbClr val="002060"/>
                </a:solidFill>
                <a:latin typeface="黑体" panose="02010609060101010101" pitchFamily="49" charset="-122"/>
                <a:ea typeface="黑体" panose="02010609060101010101" pitchFamily="49" charset="-122"/>
              </a:rPr>
              <a:t>，因而发生重大伤亡事故或者造成其他严重后果的，处五年以下有期徒刑或者拘役；情节特别恶劣的，处五年以上有期徒刑。</a:t>
            </a:r>
            <a:r>
              <a:rPr lang="zh-CN" altLang="zh-CN" sz="2800" dirty="0" smtClean="0">
                <a:solidFill>
                  <a:srgbClr val="002060"/>
                </a:solidFill>
                <a:latin typeface="黑体" panose="02010609060101010101" pitchFamily="49" charset="-122"/>
                <a:ea typeface="黑体" panose="02010609060101010101" pitchFamily="49" charset="-122"/>
              </a:rPr>
              <a:t>”</a:t>
            </a:r>
            <a:endParaRPr lang="en-US" altLang="zh-CN" sz="2800" dirty="0">
              <a:solidFill>
                <a:srgbClr val="002060"/>
              </a:solidFill>
              <a:latin typeface="黑体" panose="02010609060101010101" pitchFamily="49" charset="-122"/>
              <a:ea typeface="黑体" panose="02010609060101010101" pitchFamily="49" charset="-122"/>
            </a:endParaRPr>
          </a:p>
        </p:txBody>
      </p:sp>
      <p:sp>
        <p:nvSpPr>
          <p:cNvPr id="2" name="灯片编号占位符 1"/>
          <p:cNvSpPr>
            <a:spLocks noGrp="1"/>
          </p:cNvSpPr>
          <p:nvPr>
            <p:ph type="sldNum" sz="quarter" idx="12"/>
          </p:nvPr>
        </p:nvSpPr>
        <p:spPr/>
        <p:txBody>
          <a:bodyPr/>
          <a:lstStyle/>
          <a:p>
            <a:pPr>
              <a:defRPr/>
            </a:pPr>
            <a:fld id="{2DF0EC56-E1A7-4A46-86F1-FEFF1B24FD78}" type="slidenum">
              <a:rPr lang="zh-CN" altLang="en-US" smtClean="0"/>
            </a:fld>
            <a:endParaRPr lang="en-US" altLang="zh-CN"/>
          </a:p>
        </p:txBody>
      </p:sp>
      <p:grpSp>
        <p:nvGrpSpPr>
          <p:cNvPr id="12" name="组合 11"/>
          <p:cNvGrpSpPr/>
          <p:nvPr/>
        </p:nvGrpSpPr>
        <p:grpSpPr>
          <a:xfrm>
            <a:off x="407368" y="242176"/>
            <a:ext cx="11449271" cy="1096576"/>
            <a:chOff x="371365" y="116632"/>
            <a:chExt cx="11449271" cy="1096576"/>
          </a:xfrm>
        </p:grpSpPr>
        <p:pic>
          <p:nvPicPr>
            <p:cNvPr id="14" name="Picture 22" descr="方案2+封底(白色字体） 拷贝"/>
            <p:cNvPicPr>
              <a:picLocks noChangeAspect="1" noChangeArrowheads="1"/>
            </p:cNvPicPr>
            <p:nvPr/>
          </p:nvPicPr>
          <p:blipFill rotWithShape="1">
            <a:blip r:embed="rId1">
              <a:extLst>
                <a:ext uri="{28A0092B-C50C-407E-A947-70E740481C1C}">
                  <a14:useLocalDpi xmlns:a14="http://schemas.microsoft.com/office/drawing/2010/main" val="0"/>
                </a:ext>
              </a:extLst>
            </a:blip>
            <a:srcRect t="1332" b="10386"/>
            <a:stretch>
              <a:fillRect/>
            </a:stretch>
          </p:blipFill>
          <p:spPr bwMode="auto">
            <a:xfrm>
              <a:off x="5067609" y="116632"/>
              <a:ext cx="1249518" cy="10965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5" name="组合 14"/>
            <p:cNvGrpSpPr/>
            <p:nvPr/>
          </p:nvGrpSpPr>
          <p:grpSpPr>
            <a:xfrm>
              <a:off x="371365" y="272393"/>
              <a:ext cx="11449271" cy="741877"/>
              <a:chOff x="371365" y="272393"/>
              <a:chExt cx="11449271" cy="741877"/>
            </a:xfrm>
          </p:grpSpPr>
          <p:sp>
            <p:nvSpPr>
              <p:cNvPr id="16" name="矩形 15"/>
              <p:cNvSpPr/>
              <p:nvPr/>
            </p:nvSpPr>
            <p:spPr bwMode="auto">
              <a:xfrm>
                <a:off x="371365" y="272393"/>
                <a:ext cx="4248472" cy="741877"/>
              </a:xfrm>
              <a:prstGeom prst="rect">
                <a:avLst/>
              </a:prstGeom>
              <a:solidFill>
                <a:srgbClr val="1A8A6D"/>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b="1" dirty="0" smtClean="0">
                    <a:latin typeface="微软雅黑" panose="020B0503020204020204" pitchFamily="34" charset="-122"/>
                    <a:ea typeface="微软雅黑" panose="020B0503020204020204" pitchFamily="34" charset="-122"/>
                  </a:rPr>
                  <a:t>第一节</a:t>
                </a:r>
                <a:endParaRPr lang="zh-CN" altLang="en-US" b="1" dirty="0">
                  <a:latin typeface="微软雅黑" panose="020B0503020204020204" pitchFamily="34" charset="-122"/>
                  <a:ea typeface="微软雅黑" panose="020B0503020204020204" pitchFamily="34" charset="-122"/>
                </a:endParaRPr>
              </a:p>
            </p:txBody>
          </p:sp>
          <p:sp>
            <p:nvSpPr>
              <p:cNvPr id="17" name="矩形 16"/>
              <p:cNvSpPr/>
              <p:nvPr/>
            </p:nvSpPr>
            <p:spPr bwMode="auto">
              <a:xfrm>
                <a:off x="4763405" y="272393"/>
                <a:ext cx="180467" cy="741877"/>
              </a:xfrm>
              <a:prstGeom prst="rect">
                <a:avLst/>
              </a:prstGeom>
              <a:solidFill>
                <a:srgbClr val="1A8A6D"/>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8" name="矩形 17"/>
              <p:cNvSpPr/>
              <p:nvPr/>
            </p:nvSpPr>
            <p:spPr bwMode="auto">
              <a:xfrm>
                <a:off x="6360273" y="874040"/>
                <a:ext cx="5460362" cy="140230"/>
              </a:xfrm>
              <a:prstGeom prst="rect">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9" name="文本框 1"/>
              <p:cNvSpPr txBox="1">
                <a:spLocks noChangeArrowheads="1"/>
              </p:cNvSpPr>
              <p:nvPr/>
            </p:nvSpPr>
            <p:spPr bwMode="auto">
              <a:xfrm>
                <a:off x="6360274" y="272393"/>
                <a:ext cx="5460362"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a:lnSpc>
                    <a:spcPct val="100000"/>
                  </a:lnSpc>
                  <a:spcBef>
                    <a:spcPct val="0"/>
                  </a:spcBef>
                  <a:buNone/>
                </a:pPr>
                <a:r>
                  <a:rPr lang="zh-CN" altLang="en-US" b="1" dirty="0" smtClean="0">
                    <a:solidFill>
                      <a:schemeClr val="accent1">
                        <a:lumMod val="75000"/>
                      </a:schemeClr>
                    </a:solidFill>
                    <a:latin typeface="微软雅黑" panose="020B0503020204020204" pitchFamily="34" charset="-122"/>
                    <a:ea typeface="微软雅黑" panose="020B0503020204020204" pitchFamily="34" charset="-122"/>
                  </a:rPr>
                  <a:t>实验室安全的重要性</a:t>
                </a:r>
                <a:endParaRPr lang="zh-CN" altLang="en-US" b="1" dirty="0">
                  <a:solidFill>
                    <a:schemeClr val="accent1">
                      <a:lumMod val="75000"/>
                    </a:schemeClr>
                  </a:solidFill>
                  <a:latin typeface="Times New Roman" panose="02020603050405020304" pitchFamily="18" charset="0"/>
                </a:endParaRPr>
              </a:p>
            </p:txBody>
          </p:sp>
          <p:cxnSp>
            <p:nvCxnSpPr>
              <p:cNvPr id="20" name="直接连接符 19"/>
              <p:cNvCxnSpPr/>
              <p:nvPr/>
            </p:nvCxnSpPr>
            <p:spPr>
              <a:xfrm>
                <a:off x="6360273" y="764704"/>
                <a:ext cx="5460362" cy="0"/>
              </a:xfrm>
              <a:prstGeom prst="line">
                <a:avLst/>
              </a:prstGeom>
              <a:ln w="19050"/>
            </p:spPr>
            <p:style>
              <a:lnRef idx="1">
                <a:schemeClr val="accent1"/>
              </a:lnRef>
              <a:fillRef idx="0">
                <a:schemeClr val="accent1"/>
              </a:fillRef>
              <a:effectRef idx="0">
                <a:schemeClr val="accent1"/>
              </a:effectRef>
              <a:fontRef idx="minor">
                <a:schemeClr val="tx1"/>
              </a:fontRef>
            </p:style>
          </p:cxnSp>
        </p:grpSp>
      </p:gr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1">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1">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1">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1">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矩形 10"/>
          <p:cNvSpPr/>
          <p:nvPr/>
        </p:nvSpPr>
        <p:spPr>
          <a:xfrm>
            <a:off x="407368" y="1340768"/>
            <a:ext cx="11305254" cy="4967514"/>
          </a:xfrm>
          <a:prstGeom prst="rect">
            <a:avLst/>
          </a:prstGeom>
        </p:spPr>
        <p:txBody>
          <a:bodyPr wrap="square">
            <a:spAutoFit/>
          </a:bodyPr>
          <a:lstStyle/>
          <a:p>
            <a:pPr algn="ctr">
              <a:lnSpc>
                <a:spcPct val="150000"/>
              </a:lnSpc>
              <a:spcBef>
                <a:spcPts val="0"/>
              </a:spcBef>
              <a:spcAft>
                <a:spcPts val="0"/>
              </a:spcAft>
            </a:pPr>
            <a:r>
              <a:rPr lang="zh-CN" altLang="zh-CN" sz="3200" dirty="0" smtClean="0">
                <a:solidFill>
                  <a:srgbClr val="FF0000"/>
                </a:solidFill>
                <a:latin typeface="黑体" panose="02010609060101010101" pitchFamily="49" charset="-122"/>
                <a:ea typeface="黑体" panose="02010609060101010101" pitchFamily="49" charset="-122"/>
              </a:rPr>
              <a:t>《中华人民共和国</a:t>
            </a:r>
            <a:r>
              <a:rPr lang="zh-CN" altLang="en-US" sz="3200" dirty="0" smtClean="0">
                <a:solidFill>
                  <a:srgbClr val="FF0000"/>
                </a:solidFill>
                <a:latin typeface="黑体" panose="02010609060101010101" pitchFamily="49" charset="-122"/>
                <a:ea typeface="黑体" panose="02010609060101010101" pitchFamily="49" charset="-122"/>
              </a:rPr>
              <a:t>民法典</a:t>
            </a:r>
            <a:r>
              <a:rPr lang="zh-CN" altLang="zh-CN" sz="3200" dirty="0" smtClean="0">
                <a:solidFill>
                  <a:srgbClr val="FF0000"/>
                </a:solidFill>
                <a:latin typeface="黑体" panose="02010609060101010101" pitchFamily="49" charset="-122"/>
                <a:ea typeface="黑体" panose="02010609060101010101" pitchFamily="49" charset="-122"/>
              </a:rPr>
              <a:t>》</a:t>
            </a:r>
            <a:endParaRPr lang="en-US" altLang="zh-CN" sz="3200" dirty="0" smtClean="0">
              <a:solidFill>
                <a:srgbClr val="FF0000"/>
              </a:solidFill>
              <a:latin typeface="黑体" panose="02010609060101010101" pitchFamily="49" charset="-122"/>
              <a:ea typeface="黑体" panose="02010609060101010101" pitchFamily="49" charset="-122"/>
            </a:endParaRPr>
          </a:p>
          <a:p>
            <a:pPr algn="just">
              <a:lnSpc>
                <a:spcPct val="120000"/>
              </a:lnSpc>
              <a:spcBef>
                <a:spcPts val="0"/>
              </a:spcBef>
              <a:spcAft>
                <a:spcPts val="0"/>
              </a:spcAft>
            </a:pPr>
            <a:r>
              <a:rPr lang="en-US" altLang="zh-CN" sz="3200" dirty="0" smtClean="0">
                <a:solidFill>
                  <a:srgbClr val="002060"/>
                </a:solidFill>
                <a:latin typeface="黑体" panose="02010609060101010101" pitchFamily="49" charset="-122"/>
                <a:ea typeface="黑体" panose="02010609060101010101" pitchFamily="49" charset="-122"/>
              </a:rPr>
              <a:t>  </a:t>
            </a:r>
            <a:r>
              <a:rPr lang="zh-CN" altLang="zh-CN" sz="3200" dirty="0" smtClean="0">
                <a:solidFill>
                  <a:srgbClr val="D5199B"/>
                </a:solidFill>
                <a:latin typeface="黑体" panose="02010609060101010101" pitchFamily="49" charset="-122"/>
                <a:ea typeface="黑体" panose="02010609060101010101" pitchFamily="49" charset="-122"/>
              </a:rPr>
              <a:t>第一千一百九十八</a:t>
            </a:r>
            <a:r>
              <a:rPr lang="zh-CN" altLang="zh-CN" sz="3200" dirty="0" smtClean="0">
                <a:solidFill>
                  <a:srgbClr val="D5199B"/>
                </a:solidFill>
                <a:latin typeface="黑体" panose="02010609060101010101" pitchFamily="49" charset="-122"/>
                <a:ea typeface="黑体" panose="02010609060101010101" pitchFamily="49" charset="-122"/>
              </a:rPr>
              <a:t>条</a:t>
            </a:r>
            <a:r>
              <a:rPr lang="en-US" altLang="zh-CN" sz="3200" dirty="0" smtClean="0">
                <a:solidFill>
                  <a:srgbClr val="002060"/>
                </a:solidFill>
                <a:latin typeface="黑体" panose="02010609060101010101" pitchFamily="49" charset="-122"/>
                <a:ea typeface="黑体" panose="02010609060101010101" pitchFamily="49" charset="-122"/>
              </a:rPr>
              <a:t> </a:t>
            </a:r>
            <a:r>
              <a:rPr lang="zh-CN" altLang="zh-CN" sz="3200" dirty="0" smtClean="0">
                <a:solidFill>
                  <a:srgbClr val="002060"/>
                </a:solidFill>
                <a:latin typeface="黑体" panose="02010609060101010101" pitchFamily="49" charset="-122"/>
                <a:ea typeface="黑体" panose="02010609060101010101" pitchFamily="49" charset="-122"/>
              </a:rPr>
              <a:t>宾馆</a:t>
            </a:r>
            <a:r>
              <a:rPr lang="zh-CN" altLang="zh-CN" sz="3200" dirty="0">
                <a:solidFill>
                  <a:srgbClr val="002060"/>
                </a:solidFill>
                <a:latin typeface="黑体" panose="02010609060101010101" pitchFamily="49" charset="-122"/>
                <a:ea typeface="黑体" panose="02010609060101010101" pitchFamily="49" charset="-122"/>
              </a:rPr>
              <a:t>、商场、银行、车站、机场、体育场馆、娱乐场所等经营场所、公共场所的经营者、管理者或者群众性活动的组织者，未尽到安全保障义务，造成他人损害的，应当承担侵权责任</a:t>
            </a:r>
            <a:r>
              <a:rPr lang="zh-CN" altLang="zh-CN" sz="3200" dirty="0" smtClean="0">
                <a:solidFill>
                  <a:srgbClr val="002060"/>
                </a:solidFill>
                <a:latin typeface="黑体" panose="02010609060101010101" pitchFamily="49" charset="-122"/>
                <a:ea typeface="黑体" panose="02010609060101010101" pitchFamily="49" charset="-122"/>
              </a:rPr>
              <a:t>。</a:t>
            </a:r>
            <a:endParaRPr lang="en-US" altLang="zh-CN" sz="3200" dirty="0" smtClean="0">
              <a:solidFill>
                <a:srgbClr val="002060"/>
              </a:solidFill>
              <a:latin typeface="黑体" panose="02010609060101010101" pitchFamily="49" charset="-122"/>
              <a:ea typeface="黑体" panose="02010609060101010101" pitchFamily="49" charset="-122"/>
            </a:endParaRPr>
          </a:p>
          <a:p>
            <a:pPr algn="just">
              <a:lnSpc>
                <a:spcPct val="120000"/>
              </a:lnSpc>
              <a:spcBef>
                <a:spcPts val="0"/>
              </a:spcBef>
              <a:spcAft>
                <a:spcPts val="0"/>
              </a:spcAft>
            </a:pPr>
            <a:r>
              <a:rPr lang="en-US" altLang="zh-CN" sz="3200" dirty="0" smtClean="0">
                <a:solidFill>
                  <a:srgbClr val="002060"/>
                </a:solidFill>
                <a:latin typeface="黑体" panose="02010609060101010101" pitchFamily="49" charset="-122"/>
                <a:ea typeface="黑体" panose="02010609060101010101" pitchFamily="49" charset="-122"/>
              </a:rPr>
              <a:t>  </a:t>
            </a:r>
            <a:r>
              <a:rPr lang="zh-CN" altLang="zh-CN" sz="3200" dirty="0">
                <a:solidFill>
                  <a:srgbClr val="D5199B"/>
                </a:solidFill>
                <a:latin typeface="黑体" panose="02010609060101010101" pitchFamily="49" charset="-122"/>
                <a:ea typeface="黑体" panose="02010609060101010101" pitchFamily="49" charset="-122"/>
              </a:rPr>
              <a:t>第一千二百三十九条</a:t>
            </a:r>
            <a:r>
              <a:rPr lang="zh-CN" altLang="zh-CN" sz="3200" dirty="0">
                <a:solidFill>
                  <a:srgbClr val="002060"/>
                </a:solidFill>
                <a:latin typeface="黑体" panose="02010609060101010101" pitchFamily="49" charset="-122"/>
                <a:ea typeface="黑体" panose="02010609060101010101" pitchFamily="49" charset="-122"/>
              </a:rPr>
              <a:t> </a:t>
            </a:r>
            <a:r>
              <a:rPr lang="zh-CN" altLang="zh-CN" sz="3200" dirty="0" smtClean="0">
                <a:solidFill>
                  <a:srgbClr val="002060"/>
                </a:solidFill>
                <a:latin typeface="黑体" panose="02010609060101010101" pitchFamily="49" charset="-122"/>
                <a:ea typeface="黑体" panose="02010609060101010101" pitchFamily="49" charset="-122"/>
              </a:rPr>
              <a:t>占有</a:t>
            </a:r>
            <a:r>
              <a:rPr lang="zh-CN" altLang="zh-CN" sz="3200" dirty="0">
                <a:solidFill>
                  <a:srgbClr val="002060"/>
                </a:solidFill>
                <a:latin typeface="黑体" panose="02010609060101010101" pitchFamily="49" charset="-122"/>
                <a:ea typeface="黑体" panose="02010609060101010101" pitchFamily="49" charset="-122"/>
              </a:rPr>
              <a:t>或者使用</a:t>
            </a:r>
            <a:r>
              <a:rPr lang="zh-CN" altLang="zh-CN" sz="3200" dirty="0">
                <a:solidFill>
                  <a:srgbClr val="C00000"/>
                </a:solidFill>
                <a:latin typeface="黑体" panose="02010609060101010101" pitchFamily="49" charset="-122"/>
                <a:ea typeface="黑体" panose="02010609060101010101" pitchFamily="49" charset="-122"/>
              </a:rPr>
              <a:t>易燃、易爆、剧毒、高放射性、强腐蚀性、高致病性</a:t>
            </a:r>
            <a:r>
              <a:rPr lang="zh-CN" altLang="zh-CN" sz="3200" dirty="0">
                <a:solidFill>
                  <a:srgbClr val="002060"/>
                </a:solidFill>
                <a:latin typeface="黑体" panose="02010609060101010101" pitchFamily="49" charset="-122"/>
                <a:ea typeface="黑体" panose="02010609060101010101" pitchFamily="49" charset="-122"/>
              </a:rPr>
              <a:t>等高度危险物造成他人损害的，占有人或者使用人应当承担侵权</a:t>
            </a:r>
            <a:r>
              <a:rPr lang="zh-CN" altLang="zh-CN" sz="3200" dirty="0" smtClean="0">
                <a:solidFill>
                  <a:srgbClr val="002060"/>
                </a:solidFill>
                <a:latin typeface="黑体" panose="02010609060101010101" pitchFamily="49" charset="-122"/>
                <a:ea typeface="黑体" panose="02010609060101010101" pitchFamily="49" charset="-122"/>
              </a:rPr>
              <a:t>责任</a:t>
            </a:r>
            <a:r>
              <a:rPr lang="zh-CN" altLang="en-US" sz="3200" dirty="0">
                <a:solidFill>
                  <a:srgbClr val="002060"/>
                </a:solidFill>
                <a:latin typeface="黑体" panose="02010609060101010101" pitchFamily="49" charset="-122"/>
                <a:ea typeface="黑体" panose="02010609060101010101" pitchFamily="49" charset="-122"/>
              </a:rPr>
              <a:t>。</a:t>
            </a:r>
            <a:endParaRPr lang="en-US" altLang="zh-CN" sz="3200" dirty="0">
              <a:solidFill>
                <a:srgbClr val="002060"/>
              </a:solidFill>
              <a:latin typeface="黑体" panose="02010609060101010101" pitchFamily="49" charset="-122"/>
              <a:ea typeface="黑体" panose="02010609060101010101" pitchFamily="49" charset="-122"/>
            </a:endParaRPr>
          </a:p>
        </p:txBody>
      </p:sp>
      <p:sp>
        <p:nvSpPr>
          <p:cNvPr id="2" name="灯片编号占位符 1"/>
          <p:cNvSpPr>
            <a:spLocks noGrp="1"/>
          </p:cNvSpPr>
          <p:nvPr>
            <p:ph type="sldNum" sz="quarter" idx="12"/>
          </p:nvPr>
        </p:nvSpPr>
        <p:spPr/>
        <p:txBody>
          <a:bodyPr/>
          <a:lstStyle/>
          <a:p>
            <a:pPr>
              <a:defRPr/>
            </a:pPr>
            <a:fld id="{2DF0EC56-E1A7-4A46-86F1-FEFF1B24FD78}" type="slidenum">
              <a:rPr lang="zh-CN" altLang="en-US" smtClean="0"/>
            </a:fld>
            <a:endParaRPr lang="en-US" altLang="zh-CN"/>
          </a:p>
        </p:txBody>
      </p:sp>
      <p:grpSp>
        <p:nvGrpSpPr>
          <p:cNvPr id="12" name="组合 11"/>
          <p:cNvGrpSpPr/>
          <p:nvPr/>
        </p:nvGrpSpPr>
        <p:grpSpPr>
          <a:xfrm>
            <a:off x="407368" y="242176"/>
            <a:ext cx="11449271" cy="1096576"/>
            <a:chOff x="371365" y="116632"/>
            <a:chExt cx="11449271" cy="1096576"/>
          </a:xfrm>
        </p:grpSpPr>
        <p:pic>
          <p:nvPicPr>
            <p:cNvPr id="14" name="Picture 22" descr="方案2+封底(白色字体） 拷贝"/>
            <p:cNvPicPr>
              <a:picLocks noChangeAspect="1" noChangeArrowheads="1"/>
            </p:cNvPicPr>
            <p:nvPr/>
          </p:nvPicPr>
          <p:blipFill rotWithShape="1">
            <a:blip r:embed="rId1">
              <a:extLst>
                <a:ext uri="{28A0092B-C50C-407E-A947-70E740481C1C}">
                  <a14:useLocalDpi xmlns:a14="http://schemas.microsoft.com/office/drawing/2010/main" val="0"/>
                </a:ext>
              </a:extLst>
            </a:blip>
            <a:srcRect t="1332" b="10386"/>
            <a:stretch>
              <a:fillRect/>
            </a:stretch>
          </p:blipFill>
          <p:spPr bwMode="auto">
            <a:xfrm>
              <a:off x="5067609" y="116632"/>
              <a:ext cx="1249518" cy="10965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5" name="组合 14"/>
            <p:cNvGrpSpPr/>
            <p:nvPr/>
          </p:nvGrpSpPr>
          <p:grpSpPr>
            <a:xfrm>
              <a:off x="371365" y="272393"/>
              <a:ext cx="11449271" cy="741877"/>
              <a:chOff x="371365" y="272393"/>
              <a:chExt cx="11449271" cy="741877"/>
            </a:xfrm>
          </p:grpSpPr>
          <p:sp>
            <p:nvSpPr>
              <p:cNvPr id="16" name="矩形 15"/>
              <p:cNvSpPr/>
              <p:nvPr/>
            </p:nvSpPr>
            <p:spPr bwMode="auto">
              <a:xfrm>
                <a:off x="371365" y="272393"/>
                <a:ext cx="4248472" cy="741877"/>
              </a:xfrm>
              <a:prstGeom prst="rect">
                <a:avLst/>
              </a:prstGeom>
              <a:solidFill>
                <a:srgbClr val="1A8A6D"/>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b="1" dirty="0" smtClean="0">
                    <a:latin typeface="微软雅黑" panose="020B0503020204020204" pitchFamily="34" charset="-122"/>
                    <a:ea typeface="微软雅黑" panose="020B0503020204020204" pitchFamily="34" charset="-122"/>
                  </a:rPr>
                  <a:t>第一节</a:t>
                </a:r>
                <a:endParaRPr lang="zh-CN" altLang="en-US" b="1" dirty="0">
                  <a:latin typeface="微软雅黑" panose="020B0503020204020204" pitchFamily="34" charset="-122"/>
                  <a:ea typeface="微软雅黑" panose="020B0503020204020204" pitchFamily="34" charset="-122"/>
                </a:endParaRPr>
              </a:p>
            </p:txBody>
          </p:sp>
          <p:sp>
            <p:nvSpPr>
              <p:cNvPr id="17" name="矩形 16"/>
              <p:cNvSpPr/>
              <p:nvPr/>
            </p:nvSpPr>
            <p:spPr bwMode="auto">
              <a:xfrm>
                <a:off x="4763405" y="272393"/>
                <a:ext cx="180467" cy="741877"/>
              </a:xfrm>
              <a:prstGeom prst="rect">
                <a:avLst/>
              </a:prstGeom>
              <a:solidFill>
                <a:srgbClr val="1A8A6D"/>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8" name="矩形 17"/>
              <p:cNvSpPr/>
              <p:nvPr/>
            </p:nvSpPr>
            <p:spPr bwMode="auto">
              <a:xfrm>
                <a:off x="6360273" y="874040"/>
                <a:ext cx="5460362" cy="140230"/>
              </a:xfrm>
              <a:prstGeom prst="rect">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9" name="文本框 1"/>
              <p:cNvSpPr txBox="1">
                <a:spLocks noChangeArrowheads="1"/>
              </p:cNvSpPr>
              <p:nvPr/>
            </p:nvSpPr>
            <p:spPr bwMode="auto">
              <a:xfrm>
                <a:off x="6360274" y="272393"/>
                <a:ext cx="5460362"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a:lnSpc>
                    <a:spcPct val="100000"/>
                  </a:lnSpc>
                  <a:spcBef>
                    <a:spcPct val="0"/>
                  </a:spcBef>
                  <a:buNone/>
                </a:pPr>
                <a:r>
                  <a:rPr lang="zh-CN" altLang="en-US" b="1" dirty="0" smtClean="0">
                    <a:solidFill>
                      <a:schemeClr val="accent1">
                        <a:lumMod val="75000"/>
                      </a:schemeClr>
                    </a:solidFill>
                    <a:latin typeface="微软雅黑" panose="020B0503020204020204" pitchFamily="34" charset="-122"/>
                    <a:ea typeface="微软雅黑" panose="020B0503020204020204" pitchFamily="34" charset="-122"/>
                  </a:rPr>
                  <a:t>实验室安全的重要性</a:t>
                </a:r>
                <a:endParaRPr lang="zh-CN" altLang="en-US" b="1" dirty="0">
                  <a:solidFill>
                    <a:schemeClr val="accent1">
                      <a:lumMod val="75000"/>
                    </a:schemeClr>
                  </a:solidFill>
                  <a:latin typeface="Times New Roman" panose="02020603050405020304" pitchFamily="18" charset="0"/>
                </a:endParaRPr>
              </a:p>
            </p:txBody>
          </p:sp>
          <p:cxnSp>
            <p:nvCxnSpPr>
              <p:cNvPr id="20" name="直接连接符 19"/>
              <p:cNvCxnSpPr/>
              <p:nvPr/>
            </p:nvCxnSpPr>
            <p:spPr>
              <a:xfrm>
                <a:off x="6360273" y="764704"/>
                <a:ext cx="5460362" cy="0"/>
              </a:xfrm>
              <a:prstGeom prst="line">
                <a:avLst/>
              </a:prstGeom>
              <a:ln w="19050"/>
            </p:spPr>
            <p:style>
              <a:lnRef idx="1">
                <a:schemeClr val="accent1"/>
              </a:lnRef>
              <a:fillRef idx="0">
                <a:schemeClr val="accent1"/>
              </a:fillRef>
              <a:effectRef idx="0">
                <a:schemeClr val="accent1"/>
              </a:effectRef>
              <a:fontRef idx="minor">
                <a:schemeClr val="tx1"/>
              </a:fontRef>
            </p:style>
          </p:cxnSp>
        </p:grpSp>
      </p:gr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1">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1">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1">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4"/>
          <p:cNvSpPr txBox="1">
            <a:spLocks noChangeArrowheads="1"/>
          </p:cNvSpPr>
          <p:nvPr/>
        </p:nvSpPr>
        <p:spPr>
          <a:xfrm>
            <a:off x="695400" y="1340768"/>
            <a:ext cx="10801200" cy="4476271"/>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50000"/>
              </a:lnSpc>
              <a:buNone/>
            </a:pPr>
            <a:r>
              <a:rPr lang="zh-CN" altLang="en-US" sz="3200" dirty="0">
                <a:solidFill>
                  <a:srgbClr val="FF0000"/>
                </a:solidFill>
                <a:latin typeface="黑体" panose="02010609060101010101" pitchFamily="49" charset="-122"/>
                <a:ea typeface="黑体" panose="02010609060101010101" pitchFamily="49" charset="-122"/>
              </a:rPr>
              <a:t>江苏响水“</a:t>
            </a:r>
            <a:r>
              <a:rPr lang="en-US" altLang="zh-CN" sz="3200" dirty="0">
                <a:solidFill>
                  <a:srgbClr val="FF0000"/>
                </a:solidFill>
                <a:latin typeface="黑体" panose="02010609060101010101" pitchFamily="49" charset="-122"/>
                <a:ea typeface="黑体" panose="02010609060101010101" pitchFamily="49" charset="-122"/>
              </a:rPr>
              <a:t>3·21”</a:t>
            </a:r>
            <a:r>
              <a:rPr lang="zh-CN" altLang="en-US" sz="3200" dirty="0">
                <a:solidFill>
                  <a:srgbClr val="FF0000"/>
                </a:solidFill>
                <a:latin typeface="黑体" panose="02010609060101010101" pitchFamily="49" charset="-122"/>
                <a:ea typeface="黑体" panose="02010609060101010101" pitchFamily="49" charset="-122"/>
              </a:rPr>
              <a:t>特别重大爆炸事故</a:t>
            </a:r>
            <a:endParaRPr lang="en-US" altLang="zh-CN" sz="3200" dirty="0">
              <a:solidFill>
                <a:srgbClr val="FF0000"/>
              </a:solidFill>
              <a:latin typeface="黑体" panose="02010609060101010101" pitchFamily="49" charset="-122"/>
              <a:ea typeface="黑体" panose="02010609060101010101" pitchFamily="49" charset="-122"/>
            </a:endParaRPr>
          </a:p>
          <a:p>
            <a:pPr marL="0" indent="0" algn="just">
              <a:lnSpc>
                <a:spcPct val="120000"/>
              </a:lnSpc>
              <a:spcBef>
                <a:spcPts val="0"/>
              </a:spcBef>
              <a:buNone/>
            </a:pPr>
            <a:r>
              <a:rPr lang="en-US" altLang="zh-CN" dirty="0">
                <a:solidFill>
                  <a:srgbClr val="002060"/>
                </a:solidFill>
                <a:latin typeface="黑体" panose="02010609060101010101" pitchFamily="49" charset="-122"/>
                <a:ea typeface="黑体" panose="02010609060101010101" pitchFamily="49" charset="-122"/>
              </a:rPr>
              <a:t>  </a:t>
            </a:r>
            <a:r>
              <a:rPr lang="en-US" altLang="zh-CN" dirty="0" smtClean="0">
                <a:solidFill>
                  <a:srgbClr val="002060"/>
                </a:solidFill>
                <a:latin typeface="黑体" panose="02010609060101010101" pitchFamily="49" charset="-122"/>
                <a:ea typeface="黑体" panose="02010609060101010101" pitchFamily="49" charset="-122"/>
              </a:rPr>
              <a:t> 2019</a:t>
            </a:r>
            <a:r>
              <a:rPr lang="zh-CN" altLang="en-US" dirty="0">
                <a:solidFill>
                  <a:srgbClr val="002060"/>
                </a:solidFill>
                <a:latin typeface="黑体" panose="02010609060101010101" pitchFamily="49" charset="-122"/>
                <a:ea typeface="黑体" panose="02010609060101010101" pitchFamily="49" charset="-122"/>
              </a:rPr>
              <a:t>年</a:t>
            </a:r>
            <a:r>
              <a:rPr lang="en-US" altLang="zh-CN" dirty="0">
                <a:solidFill>
                  <a:srgbClr val="002060"/>
                </a:solidFill>
                <a:latin typeface="黑体" panose="02010609060101010101" pitchFamily="49" charset="-122"/>
                <a:ea typeface="黑体" panose="02010609060101010101" pitchFamily="49" charset="-122"/>
              </a:rPr>
              <a:t>3</a:t>
            </a:r>
            <a:r>
              <a:rPr lang="zh-CN" altLang="en-US" dirty="0">
                <a:solidFill>
                  <a:srgbClr val="002060"/>
                </a:solidFill>
                <a:latin typeface="黑体" panose="02010609060101010101" pitchFamily="49" charset="-122"/>
                <a:ea typeface="黑体" panose="02010609060101010101" pitchFamily="49" charset="-122"/>
              </a:rPr>
              <a:t>月</a:t>
            </a:r>
            <a:r>
              <a:rPr lang="en-US" altLang="zh-CN" dirty="0">
                <a:solidFill>
                  <a:srgbClr val="002060"/>
                </a:solidFill>
                <a:latin typeface="黑体" panose="02010609060101010101" pitchFamily="49" charset="-122"/>
                <a:ea typeface="黑体" panose="02010609060101010101" pitchFamily="49" charset="-122"/>
              </a:rPr>
              <a:t>21</a:t>
            </a:r>
            <a:r>
              <a:rPr lang="zh-CN" altLang="en-US" dirty="0">
                <a:solidFill>
                  <a:srgbClr val="002060"/>
                </a:solidFill>
                <a:latin typeface="黑体" panose="02010609060101010101" pitchFamily="49" charset="-122"/>
                <a:ea typeface="黑体" panose="02010609060101010101" pitchFamily="49" charset="-122"/>
              </a:rPr>
              <a:t>日</a:t>
            </a:r>
            <a:r>
              <a:rPr lang="en-US" altLang="zh-CN" dirty="0">
                <a:solidFill>
                  <a:srgbClr val="002060"/>
                </a:solidFill>
                <a:latin typeface="黑体" panose="02010609060101010101" pitchFamily="49" charset="-122"/>
                <a:ea typeface="黑体" panose="02010609060101010101" pitchFamily="49" charset="-122"/>
              </a:rPr>
              <a:t>14</a:t>
            </a:r>
            <a:r>
              <a:rPr lang="zh-CN" altLang="en-US" dirty="0">
                <a:solidFill>
                  <a:srgbClr val="002060"/>
                </a:solidFill>
                <a:latin typeface="黑体" panose="02010609060101010101" pitchFamily="49" charset="-122"/>
                <a:ea typeface="黑体" panose="02010609060101010101" pitchFamily="49" charset="-122"/>
              </a:rPr>
              <a:t>时</a:t>
            </a:r>
            <a:r>
              <a:rPr lang="en-US" altLang="zh-CN" dirty="0">
                <a:solidFill>
                  <a:srgbClr val="002060"/>
                </a:solidFill>
                <a:latin typeface="黑体" panose="02010609060101010101" pitchFamily="49" charset="-122"/>
                <a:ea typeface="黑体" panose="02010609060101010101" pitchFamily="49" charset="-122"/>
              </a:rPr>
              <a:t>48</a:t>
            </a:r>
            <a:r>
              <a:rPr lang="zh-CN" altLang="en-US" dirty="0">
                <a:solidFill>
                  <a:srgbClr val="002060"/>
                </a:solidFill>
                <a:latin typeface="黑体" panose="02010609060101010101" pitchFamily="49" charset="-122"/>
                <a:ea typeface="黑体" panose="02010609060101010101" pitchFamily="49" charset="-122"/>
              </a:rPr>
              <a:t>分许</a:t>
            </a:r>
            <a:r>
              <a:rPr lang="zh-CN" altLang="en-US" dirty="0" smtClean="0">
                <a:solidFill>
                  <a:srgbClr val="002060"/>
                </a:solidFill>
                <a:latin typeface="黑体" panose="02010609060101010101" pitchFamily="49" charset="-122"/>
                <a:ea typeface="黑体" panose="02010609060101010101" pitchFamily="49" charset="-122"/>
              </a:rPr>
              <a:t>，江苏省</a:t>
            </a:r>
            <a:r>
              <a:rPr lang="zh-CN" altLang="en-US" dirty="0">
                <a:solidFill>
                  <a:srgbClr val="002060"/>
                </a:solidFill>
                <a:latin typeface="黑体" panose="02010609060101010101" pitchFamily="49" charset="-122"/>
                <a:ea typeface="黑体" panose="02010609060101010101" pitchFamily="49" charset="-122"/>
              </a:rPr>
              <a:t>盐城市响水县生态化工</a:t>
            </a:r>
            <a:r>
              <a:rPr lang="zh-CN" altLang="en-US" dirty="0" smtClean="0">
                <a:solidFill>
                  <a:srgbClr val="002060"/>
                </a:solidFill>
                <a:latin typeface="黑体" panose="02010609060101010101" pitchFamily="49" charset="-122"/>
                <a:ea typeface="黑体" panose="02010609060101010101" pitchFamily="49" charset="-122"/>
              </a:rPr>
              <a:t>园区</a:t>
            </a:r>
            <a:r>
              <a:rPr lang="zh-CN" altLang="en-US" dirty="0" smtClean="0">
                <a:solidFill>
                  <a:srgbClr val="005EE8"/>
                </a:solidFill>
                <a:latin typeface="黑体" panose="02010609060101010101" pitchFamily="49" charset="-122"/>
                <a:ea typeface="黑体" panose="02010609060101010101" pitchFamily="49" charset="-122"/>
              </a:rPr>
              <a:t>天嘉</a:t>
            </a:r>
            <a:r>
              <a:rPr lang="zh-CN" altLang="en-US" dirty="0">
                <a:solidFill>
                  <a:srgbClr val="005EE8"/>
                </a:solidFill>
                <a:latin typeface="黑体" panose="02010609060101010101" pitchFamily="49" charset="-122"/>
                <a:ea typeface="黑体" panose="02010609060101010101" pitchFamily="49" charset="-122"/>
              </a:rPr>
              <a:t>宜化工</a:t>
            </a:r>
            <a:r>
              <a:rPr lang="zh-CN" altLang="en-US" dirty="0" smtClean="0">
                <a:solidFill>
                  <a:srgbClr val="005EE8"/>
                </a:solidFill>
                <a:latin typeface="黑体" panose="02010609060101010101" pitchFamily="49" charset="-122"/>
                <a:ea typeface="黑体" panose="02010609060101010101" pitchFamily="49" charset="-122"/>
              </a:rPr>
              <a:t>有限公司的</a:t>
            </a:r>
            <a:r>
              <a:rPr lang="zh-CN" altLang="en-US" dirty="0" smtClean="0">
                <a:solidFill>
                  <a:srgbClr val="002060"/>
                </a:solidFill>
                <a:latin typeface="黑体" panose="02010609060101010101" pitchFamily="49" charset="-122"/>
                <a:ea typeface="黑体" panose="02010609060101010101" pitchFamily="49" charset="-122"/>
              </a:rPr>
              <a:t>化学</a:t>
            </a:r>
            <a:r>
              <a:rPr lang="zh-CN" altLang="en-US" dirty="0">
                <a:solidFill>
                  <a:srgbClr val="002060"/>
                </a:solidFill>
                <a:latin typeface="黑体" panose="02010609060101010101" pitchFamily="49" charset="-122"/>
                <a:ea typeface="黑体" panose="02010609060101010101" pitchFamily="49" charset="-122"/>
              </a:rPr>
              <a:t>储罐发生</a:t>
            </a:r>
            <a:r>
              <a:rPr lang="zh-CN" altLang="en-US" dirty="0" smtClean="0">
                <a:solidFill>
                  <a:srgbClr val="002060"/>
                </a:solidFill>
                <a:latin typeface="黑体" panose="02010609060101010101" pitchFamily="49" charset="-122"/>
                <a:ea typeface="黑体" panose="02010609060101010101" pitchFamily="49" charset="-122"/>
              </a:rPr>
              <a:t>爆炸，</a:t>
            </a:r>
            <a:r>
              <a:rPr lang="zh-CN" altLang="en-US" dirty="0">
                <a:solidFill>
                  <a:srgbClr val="002060"/>
                </a:solidFill>
                <a:latin typeface="黑体" panose="02010609060101010101" pitchFamily="49" charset="-122"/>
                <a:ea typeface="黑体" panose="02010609060101010101" pitchFamily="49" charset="-122"/>
              </a:rPr>
              <a:t>并波及周边</a:t>
            </a:r>
            <a:r>
              <a:rPr lang="en-US" altLang="zh-CN" dirty="0">
                <a:solidFill>
                  <a:srgbClr val="002060"/>
                </a:solidFill>
                <a:latin typeface="黑体" panose="02010609060101010101" pitchFamily="49" charset="-122"/>
                <a:ea typeface="黑体" panose="02010609060101010101" pitchFamily="49" charset="-122"/>
              </a:rPr>
              <a:t>16</a:t>
            </a:r>
            <a:r>
              <a:rPr lang="zh-CN" altLang="en-US" dirty="0">
                <a:solidFill>
                  <a:srgbClr val="002060"/>
                </a:solidFill>
                <a:latin typeface="黑体" panose="02010609060101010101" pitchFamily="49" charset="-122"/>
                <a:ea typeface="黑体" panose="02010609060101010101" pitchFamily="49" charset="-122"/>
              </a:rPr>
              <a:t>家企业</a:t>
            </a:r>
            <a:r>
              <a:rPr lang="zh-CN" altLang="en-US" dirty="0" smtClean="0">
                <a:solidFill>
                  <a:srgbClr val="002060"/>
                </a:solidFill>
                <a:latin typeface="黑体" panose="02010609060101010101" pitchFamily="49" charset="-122"/>
                <a:ea typeface="黑体" panose="02010609060101010101" pitchFamily="49" charset="-122"/>
              </a:rPr>
              <a:t>。</a:t>
            </a:r>
            <a:endParaRPr lang="en-US" altLang="zh-CN" dirty="0" smtClean="0">
              <a:solidFill>
                <a:srgbClr val="002060"/>
              </a:solidFill>
              <a:latin typeface="黑体" panose="02010609060101010101" pitchFamily="49" charset="-122"/>
              <a:ea typeface="黑体" panose="02010609060101010101" pitchFamily="49" charset="-122"/>
            </a:endParaRPr>
          </a:p>
          <a:p>
            <a:pPr marL="0" indent="0" algn="just">
              <a:lnSpc>
                <a:spcPct val="120000"/>
              </a:lnSpc>
              <a:spcBef>
                <a:spcPts val="0"/>
              </a:spcBef>
              <a:buNone/>
            </a:pPr>
            <a:r>
              <a:rPr lang="en-US" altLang="zh-CN" dirty="0">
                <a:solidFill>
                  <a:srgbClr val="002060"/>
                </a:solidFill>
                <a:latin typeface="黑体" panose="02010609060101010101" pitchFamily="49" charset="-122"/>
                <a:ea typeface="黑体" panose="02010609060101010101" pitchFamily="49" charset="-122"/>
              </a:rPr>
              <a:t> </a:t>
            </a:r>
            <a:r>
              <a:rPr lang="en-US" altLang="zh-CN" dirty="0" smtClean="0">
                <a:solidFill>
                  <a:srgbClr val="002060"/>
                </a:solidFill>
                <a:latin typeface="黑体" panose="02010609060101010101" pitchFamily="49" charset="-122"/>
                <a:ea typeface="黑体" panose="02010609060101010101" pitchFamily="49" charset="-122"/>
              </a:rPr>
              <a:t>  </a:t>
            </a:r>
            <a:r>
              <a:rPr lang="zh-CN" altLang="en-US" dirty="0" smtClean="0">
                <a:solidFill>
                  <a:srgbClr val="002060"/>
                </a:solidFill>
                <a:latin typeface="黑体" panose="02010609060101010101" pitchFamily="49" charset="-122"/>
                <a:ea typeface="黑体" panose="02010609060101010101" pitchFamily="49" charset="-122"/>
              </a:rPr>
              <a:t>事故</a:t>
            </a:r>
            <a:r>
              <a:rPr lang="zh-CN" altLang="en-US" dirty="0">
                <a:solidFill>
                  <a:srgbClr val="002060"/>
                </a:solidFill>
                <a:latin typeface="黑体" panose="02010609060101010101" pitchFamily="49" charset="-122"/>
                <a:ea typeface="黑体" panose="02010609060101010101" pitchFamily="49" charset="-122"/>
              </a:rPr>
              <a:t>造成</a:t>
            </a:r>
            <a:r>
              <a:rPr lang="en-US" altLang="zh-CN" dirty="0">
                <a:solidFill>
                  <a:srgbClr val="002060"/>
                </a:solidFill>
                <a:latin typeface="黑体" panose="02010609060101010101" pitchFamily="49" charset="-122"/>
                <a:ea typeface="黑体" panose="02010609060101010101" pitchFamily="49" charset="-122"/>
              </a:rPr>
              <a:t>78</a:t>
            </a:r>
            <a:r>
              <a:rPr lang="zh-CN" altLang="en-US" dirty="0">
                <a:solidFill>
                  <a:srgbClr val="002060"/>
                </a:solidFill>
                <a:latin typeface="黑体" panose="02010609060101010101" pitchFamily="49" charset="-122"/>
                <a:ea typeface="黑体" panose="02010609060101010101" pitchFamily="49" charset="-122"/>
              </a:rPr>
              <a:t>人死亡，</a:t>
            </a:r>
            <a:r>
              <a:rPr lang="en-US" altLang="zh-CN" dirty="0">
                <a:solidFill>
                  <a:srgbClr val="002060"/>
                </a:solidFill>
                <a:latin typeface="黑体" panose="02010609060101010101" pitchFamily="49" charset="-122"/>
                <a:ea typeface="黑体" panose="02010609060101010101" pitchFamily="49" charset="-122"/>
              </a:rPr>
              <a:t>76</a:t>
            </a:r>
            <a:r>
              <a:rPr lang="zh-CN" altLang="en-US" dirty="0">
                <a:solidFill>
                  <a:srgbClr val="002060"/>
                </a:solidFill>
                <a:latin typeface="黑体" panose="02010609060101010101" pitchFamily="49" charset="-122"/>
                <a:ea typeface="黑体" panose="02010609060101010101" pitchFamily="49" charset="-122"/>
              </a:rPr>
              <a:t>人重伤，</a:t>
            </a:r>
            <a:r>
              <a:rPr lang="en-US" altLang="zh-CN" dirty="0">
                <a:solidFill>
                  <a:srgbClr val="002060"/>
                </a:solidFill>
                <a:latin typeface="黑体" panose="02010609060101010101" pitchFamily="49" charset="-122"/>
                <a:ea typeface="黑体" panose="02010609060101010101" pitchFamily="49" charset="-122"/>
              </a:rPr>
              <a:t>640</a:t>
            </a:r>
            <a:r>
              <a:rPr lang="zh-CN" altLang="en-US" dirty="0">
                <a:solidFill>
                  <a:srgbClr val="002060"/>
                </a:solidFill>
                <a:latin typeface="黑体" panose="02010609060101010101" pitchFamily="49" charset="-122"/>
                <a:ea typeface="黑体" panose="02010609060101010101" pitchFamily="49" charset="-122"/>
              </a:rPr>
              <a:t>人住院治疗，直接经济损失</a:t>
            </a:r>
            <a:r>
              <a:rPr lang="en-US" altLang="zh-CN" dirty="0">
                <a:solidFill>
                  <a:srgbClr val="002060"/>
                </a:solidFill>
                <a:latin typeface="黑体" panose="02010609060101010101" pitchFamily="49" charset="-122"/>
                <a:ea typeface="黑体" panose="02010609060101010101" pitchFamily="49" charset="-122"/>
              </a:rPr>
              <a:t>19.86</a:t>
            </a:r>
            <a:r>
              <a:rPr lang="zh-CN" altLang="en-US" dirty="0">
                <a:solidFill>
                  <a:srgbClr val="002060"/>
                </a:solidFill>
                <a:latin typeface="黑体" panose="02010609060101010101" pitchFamily="49" charset="-122"/>
                <a:ea typeface="黑体" panose="02010609060101010101" pitchFamily="49" charset="-122"/>
              </a:rPr>
              <a:t>亿元</a:t>
            </a:r>
            <a:r>
              <a:rPr lang="zh-CN" altLang="en-US" dirty="0" smtClean="0">
                <a:solidFill>
                  <a:srgbClr val="002060"/>
                </a:solidFill>
                <a:latin typeface="黑体" panose="02010609060101010101" pitchFamily="49" charset="-122"/>
                <a:ea typeface="黑体" panose="02010609060101010101" pitchFamily="49" charset="-122"/>
              </a:rPr>
              <a:t>。</a:t>
            </a:r>
            <a:endParaRPr lang="en-US" altLang="zh-CN" dirty="0" smtClean="0">
              <a:solidFill>
                <a:srgbClr val="002060"/>
              </a:solidFill>
              <a:latin typeface="黑体" panose="02010609060101010101" pitchFamily="49" charset="-122"/>
              <a:ea typeface="黑体" panose="02010609060101010101" pitchFamily="49" charset="-122"/>
            </a:endParaRPr>
          </a:p>
          <a:p>
            <a:pPr marL="0" indent="0" algn="just">
              <a:lnSpc>
                <a:spcPct val="120000"/>
              </a:lnSpc>
              <a:spcBef>
                <a:spcPts val="0"/>
              </a:spcBef>
              <a:buNone/>
            </a:pPr>
            <a:r>
              <a:rPr lang="zh-CN" altLang="en-US" dirty="0" smtClean="0">
                <a:solidFill>
                  <a:srgbClr val="FF0000"/>
                </a:solidFill>
                <a:latin typeface="黑体" panose="02010609060101010101" pitchFamily="49" charset="-122"/>
                <a:ea typeface="黑体" panose="02010609060101010101" pitchFamily="49" charset="-122"/>
              </a:rPr>
              <a:t>   事故原因：</a:t>
            </a:r>
            <a:r>
              <a:rPr lang="zh-CN" altLang="en-US" dirty="0" smtClean="0">
                <a:solidFill>
                  <a:srgbClr val="002060"/>
                </a:solidFill>
                <a:latin typeface="黑体" panose="02010609060101010101" pitchFamily="49" charset="-122"/>
                <a:ea typeface="黑体" panose="02010609060101010101" pitchFamily="49" charset="-122"/>
              </a:rPr>
              <a:t>经</a:t>
            </a:r>
            <a:r>
              <a:rPr lang="zh-CN" altLang="en-US" dirty="0">
                <a:solidFill>
                  <a:srgbClr val="002060"/>
                </a:solidFill>
                <a:latin typeface="黑体" panose="02010609060101010101" pitchFamily="49" charset="-122"/>
                <a:ea typeface="黑体" panose="02010609060101010101" pitchFamily="49" charset="-122"/>
              </a:rPr>
              <a:t>国务院调查组认定，江苏响水天嘉宜化工有限公司“</a:t>
            </a:r>
            <a:r>
              <a:rPr lang="en-US" altLang="zh-CN" dirty="0">
                <a:solidFill>
                  <a:srgbClr val="002060"/>
                </a:solidFill>
                <a:latin typeface="黑体" panose="02010609060101010101" pitchFamily="49" charset="-122"/>
                <a:ea typeface="黑体" panose="02010609060101010101" pitchFamily="49" charset="-122"/>
              </a:rPr>
              <a:t>3·21”</a:t>
            </a:r>
            <a:r>
              <a:rPr lang="zh-CN" altLang="en-US" dirty="0">
                <a:solidFill>
                  <a:srgbClr val="002060"/>
                </a:solidFill>
                <a:latin typeface="黑体" panose="02010609060101010101" pitchFamily="49" charset="-122"/>
                <a:ea typeface="黑体" panose="02010609060101010101" pitchFamily="49" charset="-122"/>
              </a:rPr>
              <a:t>特别重大爆炸事故是一起长期</a:t>
            </a:r>
            <a:r>
              <a:rPr lang="zh-CN" altLang="en-US" dirty="0">
                <a:solidFill>
                  <a:srgbClr val="FF0000"/>
                </a:solidFill>
                <a:latin typeface="黑体" panose="02010609060101010101" pitchFamily="49" charset="-122"/>
                <a:ea typeface="黑体" panose="02010609060101010101" pitchFamily="49" charset="-122"/>
              </a:rPr>
              <a:t>违法贮存危险</a:t>
            </a:r>
            <a:r>
              <a:rPr lang="zh-CN" altLang="en-US" dirty="0" smtClean="0">
                <a:solidFill>
                  <a:srgbClr val="FF0000"/>
                </a:solidFill>
                <a:latin typeface="黑体" panose="02010609060101010101" pitchFamily="49" charset="-122"/>
                <a:ea typeface="黑体" panose="02010609060101010101" pitchFamily="49" charset="-122"/>
              </a:rPr>
              <a:t>废物</a:t>
            </a:r>
            <a:r>
              <a:rPr lang="zh-CN" altLang="en-US" dirty="0" smtClean="0">
                <a:solidFill>
                  <a:srgbClr val="002060"/>
                </a:solidFill>
                <a:latin typeface="黑体" panose="02010609060101010101" pitchFamily="49" charset="-122"/>
                <a:ea typeface="黑体" panose="02010609060101010101" pitchFamily="49" charset="-122"/>
              </a:rPr>
              <a:t>（</a:t>
            </a:r>
            <a:r>
              <a:rPr lang="zh-CN" altLang="en-US" dirty="0">
                <a:solidFill>
                  <a:srgbClr val="002060"/>
                </a:solidFill>
                <a:latin typeface="黑体" panose="02010609060101010101" pitchFamily="49" charset="-122"/>
                <a:ea typeface="黑体" panose="02010609060101010101" pitchFamily="49" charset="-122"/>
              </a:rPr>
              <a:t>硝化废料</a:t>
            </a:r>
            <a:r>
              <a:rPr lang="zh-CN" altLang="en-US" dirty="0" smtClean="0">
                <a:solidFill>
                  <a:srgbClr val="002060"/>
                </a:solidFill>
                <a:latin typeface="黑体" panose="02010609060101010101" pitchFamily="49" charset="-122"/>
                <a:ea typeface="黑体" panose="02010609060101010101" pitchFamily="49" charset="-122"/>
              </a:rPr>
              <a:t>）导致</a:t>
            </a:r>
            <a:r>
              <a:rPr lang="zh-CN" altLang="en-US" dirty="0">
                <a:solidFill>
                  <a:srgbClr val="002060"/>
                </a:solidFill>
                <a:latin typeface="黑体" panose="02010609060101010101" pitchFamily="49" charset="-122"/>
                <a:ea typeface="黑体" panose="02010609060101010101" pitchFamily="49" charset="-122"/>
              </a:rPr>
              <a:t>自燃进而引发爆炸的</a:t>
            </a:r>
            <a:r>
              <a:rPr lang="zh-CN" altLang="en-US" dirty="0">
                <a:solidFill>
                  <a:srgbClr val="FF0000"/>
                </a:solidFill>
                <a:latin typeface="黑体" panose="02010609060101010101" pitchFamily="49" charset="-122"/>
                <a:ea typeface="黑体" panose="02010609060101010101" pitchFamily="49" charset="-122"/>
              </a:rPr>
              <a:t>特别重大生产安全</a:t>
            </a:r>
            <a:r>
              <a:rPr lang="zh-CN" altLang="en-US" dirty="0" smtClean="0">
                <a:solidFill>
                  <a:srgbClr val="FF0000"/>
                </a:solidFill>
                <a:latin typeface="黑体" panose="02010609060101010101" pitchFamily="49" charset="-122"/>
                <a:ea typeface="黑体" panose="02010609060101010101" pitchFamily="49" charset="-122"/>
              </a:rPr>
              <a:t>责任事故</a:t>
            </a:r>
            <a:r>
              <a:rPr lang="zh-CN" altLang="en-US" dirty="0" smtClean="0">
                <a:solidFill>
                  <a:srgbClr val="002060"/>
                </a:solidFill>
                <a:latin typeface="黑体" panose="02010609060101010101" pitchFamily="49" charset="-122"/>
                <a:ea typeface="黑体" panose="02010609060101010101" pitchFamily="49" charset="-122"/>
              </a:rPr>
              <a:t>。</a:t>
            </a:r>
            <a:r>
              <a:rPr lang="en-US" altLang="zh-CN" dirty="0" smtClean="0">
                <a:solidFill>
                  <a:srgbClr val="002060"/>
                </a:solidFill>
                <a:latin typeface="黑体" panose="02010609060101010101" pitchFamily="49" charset="-122"/>
                <a:ea typeface="黑体" panose="02010609060101010101" pitchFamily="49" charset="-122"/>
              </a:rPr>
              <a:t> </a:t>
            </a:r>
            <a:endParaRPr kumimoji="0" lang="zh-CN" altLang="en-US" sz="3200" dirty="0">
              <a:solidFill>
                <a:srgbClr val="002060"/>
              </a:solidFill>
              <a:latin typeface="黑体" panose="02010609060101010101" pitchFamily="49" charset="-122"/>
              <a:ea typeface="黑体" panose="02010609060101010101" pitchFamily="49" charset="-122"/>
            </a:endParaRPr>
          </a:p>
        </p:txBody>
      </p:sp>
      <p:pic>
        <p:nvPicPr>
          <p:cNvPr id="12" name="图片 11"/>
          <p:cNvPicPr/>
          <p:nvPr/>
        </p:nvPicPr>
        <p:blipFill rotWithShape="1">
          <a:blip r:embed="rId1"/>
          <a:srcRect t="14124" b="10997"/>
          <a:stretch>
            <a:fillRect/>
          </a:stretch>
        </p:blipFill>
        <p:spPr>
          <a:xfrm>
            <a:off x="695400" y="1338752"/>
            <a:ext cx="10801200" cy="5185715"/>
          </a:xfrm>
          <a:prstGeom prst="rect">
            <a:avLst/>
          </a:prstGeom>
        </p:spPr>
      </p:pic>
      <p:sp>
        <p:nvSpPr>
          <p:cNvPr id="2" name="灯片编号占位符 1"/>
          <p:cNvSpPr>
            <a:spLocks noGrp="1"/>
          </p:cNvSpPr>
          <p:nvPr>
            <p:ph type="sldNum" sz="quarter" idx="12"/>
          </p:nvPr>
        </p:nvSpPr>
        <p:spPr/>
        <p:txBody>
          <a:bodyPr/>
          <a:lstStyle/>
          <a:p>
            <a:pPr>
              <a:defRPr/>
            </a:pPr>
            <a:fld id="{2DF0EC56-E1A7-4A46-86F1-FEFF1B24FD78}" type="slidenum">
              <a:rPr lang="zh-CN" altLang="en-US" smtClean="0"/>
            </a:fld>
            <a:endParaRPr lang="en-US" altLang="zh-CN"/>
          </a:p>
        </p:txBody>
      </p:sp>
      <p:grpSp>
        <p:nvGrpSpPr>
          <p:cNvPr id="13" name="组合 12"/>
          <p:cNvGrpSpPr/>
          <p:nvPr/>
        </p:nvGrpSpPr>
        <p:grpSpPr>
          <a:xfrm>
            <a:off x="407368" y="242176"/>
            <a:ext cx="11449271" cy="1096576"/>
            <a:chOff x="371365" y="116632"/>
            <a:chExt cx="11449271" cy="1096576"/>
          </a:xfrm>
        </p:grpSpPr>
        <p:pic>
          <p:nvPicPr>
            <p:cNvPr id="22" name="Picture 22" descr="方案2+封底(白色字体） 拷贝"/>
            <p:cNvPicPr>
              <a:picLocks noChangeAspect="1" noChangeArrowheads="1"/>
            </p:cNvPicPr>
            <p:nvPr/>
          </p:nvPicPr>
          <p:blipFill rotWithShape="1">
            <a:blip r:embed="rId2">
              <a:extLst>
                <a:ext uri="{28A0092B-C50C-407E-A947-70E740481C1C}">
                  <a14:useLocalDpi xmlns:a14="http://schemas.microsoft.com/office/drawing/2010/main" val="0"/>
                </a:ext>
              </a:extLst>
            </a:blip>
            <a:srcRect t="1332" b="10386"/>
            <a:stretch>
              <a:fillRect/>
            </a:stretch>
          </p:blipFill>
          <p:spPr bwMode="auto">
            <a:xfrm>
              <a:off x="5067609" y="116632"/>
              <a:ext cx="1249518" cy="10965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23" name="组合 22"/>
            <p:cNvGrpSpPr/>
            <p:nvPr/>
          </p:nvGrpSpPr>
          <p:grpSpPr>
            <a:xfrm>
              <a:off x="371365" y="272393"/>
              <a:ext cx="11449271" cy="741877"/>
              <a:chOff x="371365" y="272393"/>
              <a:chExt cx="11449271" cy="741877"/>
            </a:xfrm>
          </p:grpSpPr>
          <p:sp>
            <p:nvSpPr>
              <p:cNvPr id="24" name="矩形 23"/>
              <p:cNvSpPr/>
              <p:nvPr/>
            </p:nvSpPr>
            <p:spPr bwMode="auto">
              <a:xfrm>
                <a:off x="371365" y="272393"/>
                <a:ext cx="4248472" cy="741877"/>
              </a:xfrm>
              <a:prstGeom prst="rect">
                <a:avLst/>
              </a:prstGeom>
              <a:solidFill>
                <a:srgbClr val="1A8A6D"/>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b="1" dirty="0" smtClean="0">
                    <a:latin typeface="微软雅黑" panose="020B0503020204020204" pitchFamily="34" charset="-122"/>
                    <a:ea typeface="微软雅黑" panose="020B0503020204020204" pitchFamily="34" charset="-122"/>
                  </a:rPr>
                  <a:t>第一节</a:t>
                </a:r>
                <a:endParaRPr lang="zh-CN" altLang="en-US" b="1" dirty="0">
                  <a:latin typeface="微软雅黑" panose="020B0503020204020204" pitchFamily="34" charset="-122"/>
                  <a:ea typeface="微软雅黑" panose="020B0503020204020204" pitchFamily="34" charset="-122"/>
                </a:endParaRPr>
              </a:p>
            </p:txBody>
          </p:sp>
          <p:sp>
            <p:nvSpPr>
              <p:cNvPr id="25" name="矩形 24"/>
              <p:cNvSpPr/>
              <p:nvPr/>
            </p:nvSpPr>
            <p:spPr bwMode="auto">
              <a:xfrm>
                <a:off x="4763405" y="272393"/>
                <a:ext cx="180467" cy="741877"/>
              </a:xfrm>
              <a:prstGeom prst="rect">
                <a:avLst/>
              </a:prstGeom>
              <a:solidFill>
                <a:srgbClr val="1A8A6D"/>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26" name="矩形 25"/>
              <p:cNvSpPr/>
              <p:nvPr/>
            </p:nvSpPr>
            <p:spPr bwMode="auto">
              <a:xfrm>
                <a:off x="6360273" y="874040"/>
                <a:ext cx="5460362" cy="140230"/>
              </a:xfrm>
              <a:prstGeom prst="rect">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27" name="文本框 1"/>
              <p:cNvSpPr txBox="1">
                <a:spLocks noChangeArrowheads="1"/>
              </p:cNvSpPr>
              <p:nvPr/>
            </p:nvSpPr>
            <p:spPr bwMode="auto">
              <a:xfrm>
                <a:off x="6360274" y="272393"/>
                <a:ext cx="5460362"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a:lnSpc>
                    <a:spcPct val="100000"/>
                  </a:lnSpc>
                  <a:spcBef>
                    <a:spcPct val="0"/>
                  </a:spcBef>
                  <a:buNone/>
                </a:pPr>
                <a:r>
                  <a:rPr lang="zh-CN" altLang="en-US" b="1" dirty="0" smtClean="0">
                    <a:solidFill>
                      <a:schemeClr val="accent1">
                        <a:lumMod val="75000"/>
                      </a:schemeClr>
                    </a:solidFill>
                    <a:latin typeface="微软雅黑" panose="020B0503020204020204" pitchFamily="34" charset="-122"/>
                    <a:ea typeface="微软雅黑" panose="020B0503020204020204" pitchFamily="34" charset="-122"/>
                  </a:rPr>
                  <a:t>实验室安全的重要性</a:t>
                </a:r>
                <a:endParaRPr lang="zh-CN" altLang="en-US" b="1" dirty="0">
                  <a:solidFill>
                    <a:schemeClr val="accent1">
                      <a:lumMod val="75000"/>
                    </a:schemeClr>
                  </a:solidFill>
                  <a:latin typeface="Times New Roman" panose="02020603050405020304" pitchFamily="18" charset="0"/>
                </a:endParaRPr>
              </a:p>
            </p:txBody>
          </p:sp>
          <p:cxnSp>
            <p:nvCxnSpPr>
              <p:cNvPr id="28" name="直接连接符 27"/>
              <p:cNvCxnSpPr/>
              <p:nvPr/>
            </p:nvCxnSpPr>
            <p:spPr>
              <a:xfrm>
                <a:off x="6360273" y="764704"/>
                <a:ext cx="5460362" cy="0"/>
              </a:xfrm>
              <a:prstGeom prst="line">
                <a:avLst/>
              </a:prstGeom>
              <a:ln w="19050"/>
            </p:spPr>
            <p:style>
              <a:lnRef idx="1">
                <a:schemeClr val="accent1"/>
              </a:lnRef>
              <a:fillRef idx="0">
                <a:schemeClr val="accent1"/>
              </a:fillRef>
              <a:effectRef idx="0">
                <a:schemeClr val="accent1"/>
              </a:effectRef>
              <a:fontRef idx="minor">
                <a:schemeClr val="tx1"/>
              </a:fontRef>
            </p:style>
          </p:cxnSp>
        </p:grpSp>
      </p:gr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11">
                                            <p:txEl>
                                              <p:pRg st="1" end="1"/>
                                            </p:txEl>
                                          </p:spTgt>
                                        </p:tgtEl>
                                        <p:attrNameLst>
                                          <p:attrName>style.visibility</p:attrName>
                                        </p:attrNameLst>
                                      </p:cBhvr>
                                      <p:to>
                                        <p:strVal val="visible"/>
                                      </p:to>
                                    </p:set>
                                    <p:animEffect transition="in" filter="checkerboard(across)">
                                      <p:cBhvr>
                                        <p:cTn id="7" dur="500"/>
                                        <p:tgtEl>
                                          <p:spTgt spid="11">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11">
                                            <p:txEl>
                                              <p:pRg st="2" end="2"/>
                                            </p:txEl>
                                          </p:spTgt>
                                        </p:tgtEl>
                                        <p:attrNameLst>
                                          <p:attrName>style.visibility</p:attrName>
                                        </p:attrNameLst>
                                      </p:cBhvr>
                                      <p:to>
                                        <p:strVal val="visible"/>
                                      </p:to>
                                    </p:set>
                                    <p:animEffect transition="in" filter="checkerboard(across)">
                                      <p:cBhvr>
                                        <p:cTn id="12" dur="500"/>
                                        <p:tgtEl>
                                          <p:spTgt spid="11">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5" presetClass="entr" presetSubtype="10" fill="hold" grpId="0" nodeType="clickEffect">
                                  <p:stCondLst>
                                    <p:cond delay="0"/>
                                  </p:stCondLst>
                                  <p:childTnLst>
                                    <p:set>
                                      <p:cBhvr>
                                        <p:cTn id="16" dur="1" fill="hold">
                                          <p:stCondLst>
                                            <p:cond delay="0"/>
                                          </p:stCondLst>
                                        </p:cTn>
                                        <p:tgtEl>
                                          <p:spTgt spid="11">
                                            <p:txEl>
                                              <p:pRg st="3" end="3"/>
                                            </p:txEl>
                                          </p:spTgt>
                                        </p:tgtEl>
                                        <p:attrNameLst>
                                          <p:attrName>style.visibility</p:attrName>
                                        </p:attrNameLst>
                                      </p:cBhvr>
                                      <p:to>
                                        <p:strVal val="visible"/>
                                      </p:to>
                                    </p:set>
                                    <p:animEffect transition="in" filter="checkerboard(across)">
                                      <p:cBhvr>
                                        <p:cTn id="17" dur="500"/>
                                        <p:tgtEl>
                                          <p:spTgt spid="11">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 presetClass="entr" presetSubtype="4" fill="hold" nodeType="clickEffect">
                                  <p:stCondLst>
                                    <p:cond delay="0"/>
                                  </p:stCondLst>
                                  <p:childTnLst>
                                    <p:set>
                                      <p:cBhvr>
                                        <p:cTn id="21" dur="1" fill="hold">
                                          <p:stCondLst>
                                            <p:cond delay="0"/>
                                          </p:stCondLst>
                                        </p:cTn>
                                        <p:tgtEl>
                                          <p:spTgt spid="12"/>
                                        </p:tgtEl>
                                        <p:attrNameLst>
                                          <p:attrName>style.visibility</p:attrName>
                                        </p:attrNameLst>
                                      </p:cBhvr>
                                      <p:to>
                                        <p:strVal val="visible"/>
                                      </p:to>
                                    </p:set>
                                    <p:anim calcmode="lin" valueType="num">
                                      <p:cBhvr additive="base">
                                        <p:cTn id="22" dur="500" fill="hold"/>
                                        <p:tgtEl>
                                          <p:spTgt spid="12"/>
                                        </p:tgtEl>
                                        <p:attrNameLst>
                                          <p:attrName>ppt_x</p:attrName>
                                        </p:attrNameLst>
                                      </p:cBhvr>
                                      <p:tavLst>
                                        <p:tav tm="0">
                                          <p:val>
                                            <p:strVal val="#ppt_x"/>
                                          </p:val>
                                        </p:tav>
                                        <p:tav tm="100000">
                                          <p:val>
                                            <p:strVal val="#ppt_x"/>
                                          </p:val>
                                        </p:tav>
                                      </p:tavLst>
                                    </p:anim>
                                    <p:anim calcmode="lin" valueType="num">
                                      <p:cBhvr additive="base">
                                        <p:cTn id="23"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4"/>
          <p:cNvSpPr txBox="1">
            <a:spLocks noChangeArrowheads="1"/>
          </p:cNvSpPr>
          <p:nvPr/>
        </p:nvSpPr>
        <p:spPr>
          <a:xfrm>
            <a:off x="407368" y="1393170"/>
            <a:ext cx="11449270" cy="4844142"/>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50000"/>
              </a:lnSpc>
              <a:spcBef>
                <a:spcPts val="0"/>
              </a:spcBef>
              <a:spcAft>
                <a:spcPts val="600"/>
              </a:spcAft>
              <a:buNone/>
            </a:pPr>
            <a:r>
              <a:rPr lang="zh-CN" altLang="en-US" sz="3200" dirty="0">
                <a:solidFill>
                  <a:srgbClr val="002060"/>
                </a:solidFill>
                <a:latin typeface="黑体" panose="02010609060101010101" pitchFamily="49" charset="-122"/>
                <a:ea typeface="黑体" panose="02010609060101010101" pitchFamily="49" charset="-122"/>
              </a:rPr>
              <a:t>江苏响水“</a:t>
            </a:r>
            <a:r>
              <a:rPr lang="en-US" altLang="zh-CN" sz="3200" dirty="0">
                <a:solidFill>
                  <a:srgbClr val="002060"/>
                </a:solidFill>
                <a:latin typeface="黑体" panose="02010609060101010101" pitchFamily="49" charset="-122"/>
                <a:ea typeface="黑体" panose="02010609060101010101" pitchFamily="49" charset="-122"/>
              </a:rPr>
              <a:t>3·21”</a:t>
            </a:r>
            <a:r>
              <a:rPr lang="zh-CN" altLang="en-US" sz="3200" dirty="0">
                <a:solidFill>
                  <a:srgbClr val="002060"/>
                </a:solidFill>
                <a:latin typeface="黑体" panose="02010609060101010101" pitchFamily="49" charset="-122"/>
                <a:ea typeface="黑体" panose="02010609060101010101" pitchFamily="49" charset="-122"/>
              </a:rPr>
              <a:t>特别重大爆炸</a:t>
            </a:r>
            <a:r>
              <a:rPr lang="zh-CN" altLang="en-US" sz="3200" dirty="0" smtClean="0">
                <a:solidFill>
                  <a:srgbClr val="002060"/>
                </a:solidFill>
                <a:latin typeface="黑体" panose="02010609060101010101" pitchFamily="49" charset="-122"/>
                <a:ea typeface="黑体" panose="02010609060101010101" pitchFamily="49" charset="-122"/>
              </a:rPr>
              <a:t>事故处理情况</a:t>
            </a:r>
            <a:endParaRPr lang="en-US" altLang="zh-CN" sz="3200" dirty="0">
              <a:solidFill>
                <a:srgbClr val="002060"/>
              </a:solidFill>
              <a:latin typeface="黑体" panose="02010609060101010101" pitchFamily="49" charset="-122"/>
              <a:ea typeface="黑体" panose="02010609060101010101" pitchFamily="49" charset="-122"/>
            </a:endParaRPr>
          </a:p>
          <a:p>
            <a:pPr algn="just">
              <a:lnSpc>
                <a:spcPct val="130000"/>
              </a:lnSpc>
              <a:spcBef>
                <a:spcPts val="0"/>
              </a:spcBef>
            </a:pPr>
            <a:r>
              <a:rPr lang="zh-CN" altLang="en-US" dirty="0">
                <a:solidFill>
                  <a:srgbClr val="002060"/>
                </a:solidFill>
                <a:latin typeface="黑体" panose="02010609060101010101" pitchFamily="49" charset="-122"/>
                <a:ea typeface="黑体" panose="02010609060101010101" pitchFamily="49" charset="-122"/>
              </a:rPr>
              <a:t>江苏省常务副省长</a:t>
            </a:r>
            <a:r>
              <a:rPr lang="zh-CN" altLang="en-US" dirty="0" smtClean="0">
                <a:solidFill>
                  <a:srgbClr val="C00000"/>
                </a:solidFill>
                <a:latin typeface="黑体" panose="02010609060101010101" pitchFamily="49" charset="-122"/>
                <a:ea typeface="黑体" panose="02010609060101010101" pitchFamily="49" charset="-122"/>
              </a:rPr>
              <a:t>樊金龙党内</a:t>
            </a:r>
            <a:r>
              <a:rPr lang="zh-CN" altLang="en-US" dirty="0">
                <a:solidFill>
                  <a:srgbClr val="C00000"/>
                </a:solidFill>
                <a:latin typeface="黑体" panose="02010609060101010101" pitchFamily="49" charset="-122"/>
                <a:ea typeface="黑体" panose="02010609060101010101" pitchFamily="49" charset="-122"/>
              </a:rPr>
              <a:t>警告处分</a:t>
            </a:r>
            <a:r>
              <a:rPr lang="zh-CN" altLang="en-US" dirty="0">
                <a:solidFill>
                  <a:srgbClr val="002060"/>
                </a:solidFill>
                <a:latin typeface="黑体" panose="02010609060101010101" pitchFamily="49" charset="-122"/>
                <a:ea typeface="黑体" panose="02010609060101010101" pitchFamily="49" charset="-122"/>
              </a:rPr>
              <a:t>，副省长</a:t>
            </a:r>
            <a:r>
              <a:rPr lang="zh-CN" altLang="en-US" dirty="0">
                <a:solidFill>
                  <a:srgbClr val="C00000"/>
                </a:solidFill>
                <a:latin typeface="黑体" panose="02010609060101010101" pitchFamily="49" charset="-122"/>
                <a:ea typeface="黑体" panose="02010609060101010101" pitchFamily="49" charset="-122"/>
              </a:rPr>
              <a:t>费</a:t>
            </a:r>
            <a:r>
              <a:rPr lang="zh-CN" altLang="en-US" dirty="0" smtClean="0">
                <a:solidFill>
                  <a:srgbClr val="C00000"/>
                </a:solidFill>
                <a:latin typeface="黑体" panose="02010609060101010101" pitchFamily="49" charset="-122"/>
                <a:ea typeface="黑体" panose="02010609060101010101" pitchFamily="49" charset="-122"/>
              </a:rPr>
              <a:t>高云政务</a:t>
            </a:r>
            <a:r>
              <a:rPr lang="zh-CN" altLang="en-US" dirty="0">
                <a:solidFill>
                  <a:srgbClr val="C00000"/>
                </a:solidFill>
                <a:latin typeface="黑体" panose="02010609060101010101" pitchFamily="49" charset="-122"/>
                <a:ea typeface="黑体" panose="02010609060101010101" pitchFamily="49" charset="-122"/>
              </a:rPr>
              <a:t>记过处分</a:t>
            </a:r>
            <a:r>
              <a:rPr lang="zh-CN" altLang="en-US" dirty="0" smtClean="0">
                <a:solidFill>
                  <a:srgbClr val="002060"/>
                </a:solidFill>
                <a:latin typeface="黑体" panose="02010609060101010101" pitchFamily="49" charset="-122"/>
                <a:ea typeface="黑体" panose="02010609060101010101" pitchFamily="49" charset="-122"/>
              </a:rPr>
              <a:t>。</a:t>
            </a:r>
            <a:endParaRPr lang="en-US" altLang="zh-CN" dirty="0" smtClean="0">
              <a:solidFill>
                <a:srgbClr val="002060"/>
              </a:solidFill>
              <a:latin typeface="黑体" panose="02010609060101010101" pitchFamily="49" charset="-122"/>
              <a:ea typeface="黑体" panose="02010609060101010101" pitchFamily="49" charset="-122"/>
            </a:endParaRPr>
          </a:p>
          <a:p>
            <a:pPr algn="just">
              <a:lnSpc>
                <a:spcPct val="130000"/>
              </a:lnSpc>
              <a:spcBef>
                <a:spcPts val="0"/>
              </a:spcBef>
            </a:pPr>
            <a:r>
              <a:rPr lang="zh-CN" altLang="en-US" dirty="0" smtClean="0">
                <a:solidFill>
                  <a:srgbClr val="002060"/>
                </a:solidFill>
                <a:latin typeface="黑体" panose="02010609060101010101" pitchFamily="49" charset="-122"/>
                <a:ea typeface="黑体" panose="02010609060101010101" pitchFamily="49" charset="-122"/>
              </a:rPr>
              <a:t>江苏省</a:t>
            </a:r>
            <a:r>
              <a:rPr lang="zh-CN" altLang="en-US" dirty="0">
                <a:solidFill>
                  <a:srgbClr val="002060"/>
                </a:solidFill>
                <a:latin typeface="黑体" panose="02010609060101010101" pitchFamily="49" charset="-122"/>
                <a:ea typeface="黑体" panose="02010609060101010101" pitchFamily="49" charset="-122"/>
              </a:rPr>
              <a:t>应急管理厅党组书记、厅长</a:t>
            </a:r>
            <a:r>
              <a:rPr lang="zh-CN" altLang="en-US" dirty="0">
                <a:solidFill>
                  <a:srgbClr val="C00000"/>
                </a:solidFill>
                <a:latin typeface="黑体" panose="02010609060101010101" pitchFamily="49" charset="-122"/>
                <a:ea typeface="黑体" panose="02010609060101010101" pitchFamily="49" charset="-122"/>
              </a:rPr>
              <a:t>陈忠伟</a:t>
            </a:r>
            <a:r>
              <a:rPr lang="zh-CN" altLang="en-US" dirty="0">
                <a:solidFill>
                  <a:srgbClr val="002060"/>
                </a:solidFill>
                <a:latin typeface="黑体" panose="02010609060101010101" pitchFamily="49" charset="-122"/>
                <a:ea typeface="黑体" panose="02010609060101010101" pitchFamily="49" charset="-122"/>
              </a:rPr>
              <a:t>政务记过处分，给予省生态环境厅党组书记、厅长</a:t>
            </a:r>
            <a:r>
              <a:rPr lang="zh-CN" altLang="en-US" dirty="0">
                <a:solidFill>
                  <a:srgbClr val="C00000"/>
                </a:solidFill>
                <a:latin typeface="黑体" panose="02010609060101010101" pitchFamily="49" charset="-122"/>
                <a:ea typeface="黑体" panose="02010609060101010101" pitchFamily="49" charset="-122"/>
              </a:rPr>
              <a:t>王天琦</a:t>
            </a:r>
            <a:r>
              <a:rPr lang="zh-CN" altLang="en-US" dirty="0">
                <a:solidFill>
                  <a:srgbClr val="002060"/>
                </a:solidFill>
                <a:latin typeface="黑体" panose="02010609060101010101" pitchFamily="49" charset="-122"/>
                <a:ea typeface="黑体" panose="02010609060101010101" pitchFamily="49" charset="-122"/>
              </a:rPr>
              <a:t>政务记过处分。</a:t>
            </a:r>
            <a:endParaRPr lang="en-US" altLang="zh-CN" dirty="0">
              <a:solidFill>
                <a:srgbClr val="002060"/>
              </a:solidFill>
              <a:latin typeface="黑体" panose="02010609060101010101" pitchFamily="49" charset="-122"/>
              <a:ea typeface="黑体" panose="02010609060101010101" pitchFamily="49" charset="-122"/>
            </a:endParaRPr>
          </a:p>
          <a:p>
            <a:pPr algn="just">
              <a:lnSpc>
                <a:spcPct val="130000"/>
              </a:lnSpc>
              <a:spcBef>
                <a:spcPts val="0"/>
              </a:spcBef>
            </a:pPr>
            <a:r>
              <a:rPr lang="zh-CN" altLang="en-US" dirty="0" smtClean="0">
                <a:solidFill>
                  <a:srgbClr val="002060"/>
                </a:solidFill>
                <a:latin typeface="黑体" panose="02010609060101010101" pitchFamily="49" charset="-122"/>
                <a:ea typeface="黑体" panose="02010609060101010101" pitchFamily="49" charset="-122"/>
              </a:rPr>
              <a:t>盐城</a:t>
            </a:r>
            <a:r>
              <a:rPr lang="zh-CN" altLang="en-US" dirty="0">
                <a:solidFill>
                  <a:srgbClr val="002060"/>
                </a:solidFill>
                <a:latin typeface="黑体" panose="02010609060101010101" pitchFamily="49" charset="-122"/>
                <a:ea typeface="黑体" panose="02010609060101010101" pitchFamily="49" charset="-122"/>
              </a:rPr>
              <a:t>市委书记</a:t>
            </a:r>
            <a:r>
              <a:rPr lang="zh-CN" altLang="en-US" dirty="0">
                <a:solidFill>
                  <a:srgbClr val="C00000"/>
                </a:solidFill>
                <a:latin typeface="黑体" panose="02010609060101010101" pitchFamily="49" charset="-122"/>
                <a:ea typeface="黑体" panose="02010609060101010101" pitchFamily="49" charset="-122"/>
              </a:rPr>
              <a:t>戴源</a:t>
            </a:r>
            <a:r>
              <a:rPr lang="zh-CN" altLang="en-US" dirty="0">
                <a:solidFill>
                  <a:srgbClr val="002060"/>
                </a:solidFill>
                <a:latin typeface="黑体" panose="02010609060101010101" pitchFamily="49" charset="-122"/>
                <a:ea typeface="黑体" panose="02010609060101010101" pitchFamily="49" charset="-122"/>
              </a:rPr>
              <a:t>党内警告处分，市长</a:t>
            </a:r>
            <a:r>
              <a:rPr lang="zh-CN" altLang="en-US" dirty="0">
                <a:solidFill>
                  <a:srgbClr val="C00000"/>
                </a:solidFill>
                <a:latin typeface="黑体" panose="02010609060101010101" pitchFamily="49" charset="-122"/>
                <a:ea typeface="黑体" panose="02010609060101010101" pitchFamily="49" charset="-122"/>
              </a:rPr>
              <a:t>曹路宝</a:t>
            </a:r>
            <a:r>
              <a:rPr lang="zh-CN" altLang="en-US" dirty="0">
                <a:solidFill>
                  <a:srgbClr val="002060"/>
                </a:solidFill>
                <a:latin typeface="黑体" panose="02010609060101010101" pitchFamily="49" charset="-122"/>
                <a:ea typeface="黑体" panose="02010609060101010101" pitchFamily="49" charset="-122"/>
              </a:rPr>
              <a:t>政务记过处分</a:t>
            </a:r>
            <a:endParaRPr lang="en-US" altLang="zh-CN" dirty="0">
              <a:solidFill>
                <a:srgbClr val="002060"/>
              </a:solidFill>
              <a:latin typeface="黑体" panose="02010609060101010101" pitchFamily="49" charset="-122"/>
              <a:ea typeface="黑体" panose="02010609060101010101" pitchFamily="49" charset="-122"/>
            </a:endParaRPr>
          </a:p>
          <a:p>
            <a:pPr algn="just">
              <a:lnSpc>
                <a:spcPct val="130000"/>
              </a:lnSpc>
              <a:spcBef>
                <a:spcPts val="0"/>
              </a:spcBef>
            </a:pPr>
            <a:r>
              <a:rPr lang="zh-CN" altLang="en-US" dirty="0" smtClean="0">
                <a:solidFill>
                  <a:srgbClr val="002060"/>
                </a:solidFill>
                <a:latin typeface="黑体" panose="02010609060101010101" pitchFamily="49" charset="-122"/>
                <a:ea typeface="黑体" panose="02010609060101010101" pitchFamily="49" charset="-122"/>
              </a:rPr>
              <a:t>给予</a:t>
            </a:r>
            <a:r>
              <a:rPr lang="zh-CN" altLang="en-US" dirty="0">
                <a:solidFill>
                  <a:srgbClr val="002060"/>
                </a:solidFill>
                <a:latin typeface="黑体" panose="02010609060101010101" pitchFamily="49" charset="-122"/>
                <a:ea typeface="黑体" panose="02010609060101010101" pitchFamily="49" charset="-122"/>
              </a:rPr>
              <a:t>党纪政务处分的公职人员</a:t>
            </a:r>
            <a:r>
              <a:rPr lang="en-US" altLang="zh-CN" dirty="0">
                <a:solidFill>
                  <a:srgbClr val="FF0000"/>
                </a:solidFill>
                <a:latin typeface="黑体" panose="02010609060101010101" pitchFamily="49" charset="-122"/>
                <a:ea typeface="黑体" panose="02010609060101010101" pitchFamily="49" charset="-122"/>
              </a:rPr>
              <a:t>46</a:t>
            </a:r>
            <a:r>
              <a:rPr lang="zh-CN" altLang="en-US" dirty="0">
                <a:solidFill>
                  <a:srgbClr val="002060"/>
                </a:solidFill>
                <a:latin typeface="黑体" panose="02010609060101010101" pitchFamily="49" charset="-122"/>
                <a:ea typeface="黑体" panose="02010609060101010101" pitchFamily="49" charset="-122"/>
              </a:rPr>
              <a:t>人。其中地方党委、政府</a:t>
            </a:r>
            <a:r>
              <a:rPr lang="en-US" altLang="zh-CN" dirty="0">
                <a:solidFill>
                  <a:srgbClr val="FF0000"/>
                </a:solidFill>
                <a:latin typeface="黑体" panose="02010609060101010101" pitchFamily="49" charset="-122"/>
                <a:ea typeface="黑体" panose="02010609060101010101" pitchFamily="49" charset="-122"/>
              </a:rPr>
              <a:t>14</a:t>
            </a:r>
            <a:r>
              <a:rPr lang="zh-CN" altLang="en-US" dirty="0">
                <a:solidFill>
                  <a:srgbClr val="002060"/>
                </a:solidFill>
                <a:latin typeface="黑体" panose="02010609060101010101" pitchFamily="49" charset="-122"/>
                <a:ea typeface="黑体" panose="02010609060101010101" pitchFamily="49" charset="-122"/>
              </a:rPr>
              <a:t>人；应急管理系统</a:t>
            </a:r>
            <a:r>
              <a:rPr lang="en-US" altLang="zh-CN" dirty="0">
                <a:solidFill>
                  <a:srgbClr val="FF0000"/>
                </a:solidFill>
                <a:latin typeface="黑体" panose="02010609060101010101" pitchFamily="49" charset="-122"/>
                <a:ea typeface="黑体" panose="02010609060101010101" pitchFamily="49" charset="-122"/>
              </a:rPr>
              <a:t>11</a:t>
            </a:r>
            <a:r>
              <a:rPr lang="zh-CN" altLang="en-US" dirty="0">
                <a:solidFill>
                  <a:srgbClr val="002060"/>
                </a:solidFill>
                <a:latin typeface="黑体" panose="02010609060101010101" pitchFamily="49" charset="-122"/>
                <a:ea typeface="黑体" panose="02010609060101010101" pitchFamily="49" charset="-122"/>
              </a:rPr>
              <a:t>人，生态环境系统</a:t>
            </a:r>
            <a:r>
              <a:rPr lang="en-US" altLang="zh-CN" dirty="0">
                <a:solidFill>
                  <a:srgbClr val="FF0000"/>
                </a:solidFill>
                <a:latin typeface="黑体" panose="02010609060101010101" pitchFamily="49" charset="-122"/>
                <a:ea typeface="黑体" panose="02010609060101010101" pitchFamily="49" charset="-122"/>
              </a:rPr>
              <a:t>10</a:t>
            </a:r>
            <a:r>
              <a:rPr lang="zh-CN" altLang="en-US" dirty="0">
                <a:solidFill>
                  <a:srgbClr val="002060"/>
                </a:solidFill>
                <a:latin typeface="黑体" panose="02010609060101010101" pitchFamily="49" charset="-122"/>
                <a:ea typeface="黑体" panose="02010609060101010101" pitchFamily="49" charset="-122"/>
              </a:rPr>
              <a:t>人，工业和信息化系统</a:t>
            </a:r>
            <a:r>
              <a:rPr lang="en-US" altLang="zh-CN" dirty="0">
                <a:solidFill>
                  <a:srgbClr val="FF0000"/>
                </a:solidFill>
                <a:latin typeface="黑体" panose="02010609060101010101" pitchFamily="49" charset="-122"/>
                <a:ea typeface="黑体" panose="02010609060101010101" pitchFamily="49" charset="-122"/>
              </a:rPr>
              <a:t>5</a:t>
            </a:r>
            <a:r>
              <a:rPr lang="zh-CN" altLang="en-US" dirty="0">
                <a:solidFill>
                  <a:srgbClr val="002060"/>
                </a:solidFill>
                <a:latin typeface="黑体" panose="02010609060101010101" pitchFamily="49" charset="-122"/>
                <a:ea typeface="黑体" panose="02010609060101010101" pitchFamily="49" charset="-122"/>
              </a:rPr>
              <a:t>人，规划住建系统</a:t>
            </a:r>
            <a:r>
              <a:rPr lang="en-US" altLang="zh-CN" dirty="0">
                <a:solidFill>
                  <a:srgbClr val="FF0000"/>
                </a:solidFill>
                <a:latin typeface="黑体" panose="02010609060101010101" pitchFamily="49" charset="-122"/>
                <a:ea typeface="黑体" panose="02010609060101010101" pitchFamily="49" charset="-122"/>
              </a:rPr>
              <a:t>5</a:t>
            </a:r>
            <a:r>
              <a:rPr lang="zh-CN" altLang="en-US" dirty="0">
                <a:solidFill>
                  <a:srgbClr val="002060"/>
                </a:solidFill>
                <a:latin typeface="黑体" panose="02010609060101010101" pitchFamily="49" charset="-122"/>
                <a:ea typeface="黑体" panose="02010609060101010101" pitchFamily="49" charset="-122"/>
              </a:rPr>
              <a:t>人，市场监管系统</a:t>
            </a:r>
            <a:r>
              <a:rPr lang="en-US" altLang="zh-CN" dirty="0">
                <a:solidFill>
                  <a:srgbClr val="FF0000"/>
                </a:solidFill>
                <a:latin typeface="黑体" panose="02010609060101010101" pitchFamily="49" charset="-122"/>
                <a:ea typeface="黑体" panose="02010609060101010101" pitchFamily="49" charset="-122"/>
              </a:rPr>
              <a:t>1</a:t>
            </a:r>
            <a:r>
              <a:rPr lang="zh-CN" altLang="en-US" dirty="0">
                <a:solidFill>
                  <a:srgbClr val="002060"/>
                </a:solidFill>
                <a:latin typeface="黑体" panose="02010609060101010101" pitchFamily="49" charset="-122"/>
                <a:ea typeface="黑体" panose="02010609060101010101" pitchFamily="49" charset="-122"/>
              </a:rPr>
              <a:t>人</a:t>
            </a:r>
            <a:r>
              <a:rPr lang="zh-CN" altLang="en-US" dirty="0" smtClean="0">
                <a:solidFill>
                  <a:srgbClr val="002060"/>
                </a:solidFill>
                <a:latin typeface="黑体" panose="02010609060101010101" pitchFamily="49" charset="-122"/>
                <a:ea typeface="黑体" panose="02010609060101010101" pitchFamily="49" charset="-122"/>
              </a:rPr>
              <a:t>。</a:t>
            </a:r>
            <a:endParaRPr lang="zh-CN" altLang="en-US" dirty="0">
              <a:solidFill>
                <a:srgbClr val="002060"/>
              </a:solidFill>
              <a:latin typeface="黑体" panose="02010609060101010101" pitchFamily="49" charset="-122"/>
              <a:ea typeface="黑体" panose="02010609060101010101" pitchFamily="49" charset="-122"/>
            </a:endParaRPr>
          </a:p>
        </p:txBody>
      </p:sp>
      <p:sp>
        <p:nvSpPr>
          <p:cNvPr id="2" name="灯片编号占位符 1"/>
          <p:cNvSpPr>
            <a:spLocks noGrp="1"/>
          </p:cNvSpPr>
          <p:nvPr>
            <p:ph type="sldNum" sz="quarter" idx="12"/>
          </p:nvPr>
        </p:nvSpPr>
        <p:spPr/>
        <p:txBody>
          <a:bodyPr/>
          <a:lstStyle/>
          <a:p>
            <a:pPr>
              <a:defRPr/>
            </a:pPr>
            <a:fld id="{2DF0EC56-E1A7-4A46-86F1-FEFF1B24FD78}" type="slidenum">
              <a:rPr lang="zh-CN" altLang="en-US" smtClean="0"/>
            </a:fld>
            <a:endParaRPr lang="en-US" altLang="zh-CN"/>
          </a:p>
        </p:txBody>
      </p:sp>
      <p:grpSp>
        <p:nvGrpSpPr>
          <p:cNvPr id="12" name="组合 11"/>
          <p:cNvGrpSpPr/>
          <p:nvPr/>
        </p:nvGrpSpPr>
        <p:grpSpPr>
          <a:xfrm>
            <a:off x="407368" y="242176"/>
            <a:ext cx="11449271" cy="1096576"/>
            <a:chOff x="371365" y="116632"/>
            <a:chExt cx="11449271" cy="1096576"/>
          </a:xfrm>
        </p:grpSpPr>
        <p:pic>
          <p:nvPicPr>
            <p:cNvPr id="14" name="Picture 22" descr="方案2+封底(白色字体） 拷贝"/>
            <p:cNvPicPr>
              <a:picLocks noChangeAspect="1" noChangeArrowheads="1"/>
            </p:cNvPicPr>
            <p:nvPr/>
          </p:nvPicPr>
          <p:blipFill rotWithShape="1">
            <a:blip r:embed="rId1">
              <a:extLst>
                <a:ext uri="{28A0092B-C50C-407E-A947-70E740481C1C}">
                  <a14:useLocalDpi xmlns:a14="http://schemas.microsoft.com/office/drawing/2010/main" val="0"/>
                </a:ext>
              </a:extLst>
            </a:blip>
            <a:srcRect t="1332" b="10386"/>
            <a:stretch>
              <a:fillRect/>
            </a:stretch>
          </p:blipFill>
          <p:spPr bwMode="auto">
            <a:xfrm>
              <a:off x="5067609" y="116632"/>
              <a:ext cx="1249518" cy="10965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5" name="组合 14"/>
            <p:cNvGrpSpPr/>
            <p:nvPr/>
          </p:nvGrpSpPr>
          <p:grpSpPr>
            <a:xfrm>
              <a:off x="371365" y="272393"/>
              <a:ext cx="11449271" cy="741877"/>
              <a:chOff x="371365" y="272393"/>
              <a:chExt cx="11449271" cy="741877"/>
            </a:xfrm>
          </p:grpSpPr>
          <p:sp>
            <p:nvSpPr>
              <p:cNvPr id="16" name="矩形 15"/>
              <p:cNvSpPr/>
              <p:nvPr/>
            </p:nvSpPr>
            <p:spPr bwMode="auto">
              <a:xfrm>
                <a:off x="371365" y="272393"/>
                <a:ext cx="4248472" cy="741877"/>
              </a:xfrm>
              <a:prstGeom prst="rect">
                <a:avLst/>
              </a:prstGeom>
              <a:solidFill>
                <a:srgbClr val="1A8A6D"/>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b="1" dirty="0" smtClean="0">
                    <a:latin typeface="微软雅黑" panose="020B0503020204020204" pitchFamily="34" charset="-122"/>
                    <a:ea typeface="微软雅黑" panose="020B0503020204020204" pitchFamily="34" charset="-122"/>
                  </a:rPr>
                  <a:t>第一节</a:t>
                </a:r>
                <a:endParaRPr lang="zh-CN" altLang="en-US" b="1" dirty="0">
                  <a:latin typeface="微软雅黑" panose="020B0503020204020204" pitchFamily="34" charset="-122"/>
                  <a:ea typeface="微软雅黑" panose="020B0503020204020204" pitchFamily="34" charset="-122"/>
                </a:endParaRPr>
              </a:p>
            </p:txBody>
          </p:sp>
          <p:sp>
            <p:nvSpPr>
              <p:cNvPr id="17" name="矩形 16"/>
              <p:cNvSpPr/>
              <p:nvPr/>
            </p:nvSpPr>
            <p:spPr bwMode="auto">
              <a:xfrm>
                <a:off x="4763405" y="272393"/>
                <a:ext cx="180467" cy="741877"/>
              </a:xfrm>
              <a:prstGeom prst="rect">
                <a:avLst/>
              </a:prstGeom>
              <a:solidFill>
                <a:srgbClr val="1A8A6D"/>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8" name="矩形 17"/>
              <p:cNvSpPr/>
              <p:nvPr/>
            </p:nvSpPr>
            <p:spPr bwMode="auto">
              <a:xfrm>
                <a:off x="6360273" y="874040"/>
                <a:ext cx="5460362" cy="140230"/>
              </a:xfrm>
              <a:prstGeom prst="rect">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9" name="文本框 1"/>
              <p:cNvSpPr txBox="1">
                <a:spLocks noChangeArrowheads="1"/>
              </p:cNvSpPr>
              <p:nvPr/>
            </p:nvSpPr>
            <p:spPr bwMode="auto">
              <a:xfrm>
                <a:off x="6360274" y="272393"/>
                <a:ext cx="5460362"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a:lnSpc>
                    <a:spcPct val="100000"/>
                  </a:lnSpc>
                  <a:spcBef>
                    <a:spcPct val="0"/>
                  </a:spcBef>
                  <a:buNone/>
                </a:pPr>
                <a:r>
                  <a:rPr lang="zh-CN" altLang="en-US" b="1" dirty="0" smtClean="0">
                    <a:solidFill>
                      <a:schemeClr val="accent1">
                        <a:lumMod val="75000"/>
                      </a:schemeClr>
                    </a:solidFill>
                    <a:latin typeface="微软雅黑" panose="020B0503020204020204" pitchFamily="34" charset="-122"/>
                    <a:ea typeface="微软雅黑" panose="020B0503020204020204" pitchFamily="34" charset="-122"/>
                  </a:rPr>
                  <a:t>实验室安全的重要性</a:t>
                </a:r>
                <a:endParaRPr lang="zh-CN" altLang="en-US" b="1" dirty="0">
                  <a:solidFill>
                    <a:schemeClr val="accent1">
                      <a:lumMod val="75000"/>
                    </a:schemeClr>
                  </a:solidFill>
                  <a:latin typeface="Times New Roman" panose="02020603050405020304" pitchFamily="18" charset="0"/>
                </a:endParaRPr>
              </a:p>
            </p:txBody>
          </p:sp>
          <p:cxnSp>
            <p:nvCxnSpPr>
              <p:cNvPr id="20" name="直接连接符 19"/>
              <p:cNvCxnSpPr/>
              <p:nvPr/>
            </p:nvCxnSpPr>
            <p:spPr>
              <a:xfrm>
                <a:off x="6360273" y="764704"/>
                <a:ext cx="5460362" cy="0"/>
              </a:xfrm>
              <a:prstGeom prst="line">
                <a:avLst/>
              </a:prstGeom>
              <a:ln w="19050"/>
            </p:spPr>
            <p:style>
              <a:lnRef idx="1">
                <a:schemeClr val="accent1"/>
              </a:lnRef>
              <a:fillRef idx="0">
                <a:schemeClr val="accent1"/>
              </a:fillRef>
              <a:effectRef idx="0">
                <a:schemeClr val="accent1"/>
              </a:effectRef>
              <a:fontRef idx="minor">
                <a:schemeClr val="tx1"/>
              </a:fontRef>
            </p:style>
          </p:cxnSp>
        </p:grpSp>
      </p:gr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1">
                                            <p:txEl>
                                              <p:pRg st="1" end="1"/>
                                            </p:txEl>
                                          </p:spTgt>
                                        </p:tgtEl>
                                        <p:attrNameLst>
                                          <p:attrName>style.visibility</p:attrName>
                                        </p:attrNameLst>
                                      </p:cBhvr>
                                      <p:to>
                                        <p:strVal val="visible"/>
                                      </p:to>
                                    </p:set>
                                    <p:anim calcmode="lin" valueType="num">
                                      <p:cBhvr additive="base">
                                        <p:cTn id="7" dur="500" fill="hold"/>
                                        <p:tgtEl>
                                          <p:spTgt spid="11">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1">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5" presetClass="entr" presetSubtype="10" fill="hold" grpId="0" nodeType="clickEffect">
                                  <p:stCondLst>
                                    <p:cond delay="0"/>
                                  </p:stCondLst>
                                  <p:childTnLst>
                                    <p:set>
                                      <p:cBhvr>
                                        <p:cTn id="12" dur="1" fill="hold">
                                          <p:stCondLst>
                                            <p:cond delay="0"/>
                                          </p:stCondLst>
                                        </p:cTn>
                                        <p:tgtEl>
                                          <p:spTgt spid="11">
                                            <p:txEl>
                                              <p:pRg st="2" end="2"/>
                                            </p:txEl>
                                          </p:spTgt>
                                        </p:tgtEl>
                                        <p:attrNameLst>
                                          <p:attrName>style.visibility</p:attrName>
                                        </p:attrNameLst>
                                      </p:cBhvr>
                                      <p:to>
                                        <p:strVal val="visible"/>
                                      </p:to>
                                    </p:set>
                                    <p:animEffect transition="in" filter="checkerboard(across)">
                                      <p:cBhvr>
                                        <p:cTn id="13" dur="500"/>
                                        <p:tgtEl>
                                          <p:spTgt spid="11">
                                            <p:txEl>
                                              <p:pRg st="2" end="2"/>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5" presetClass="entr" presetSubtype="10" fill="hold" grpId="0" nodeType="clickEffect">
                                  <p:stCondLst>
                                    <p:cond delay="0"/>
                                  </p:stCondLst>
                                  <p:childTnLst>
                                    <p:set>
                                      <p:cBhvr>
                                        <p:cTn id="17" dur="1" fill="hold">
                                          <p:stCondLst>
                                            <p:cond delay="0"/>
                                          </p:stCondLst>
                                        </p:cTn>
                                        <p:tgtEl>
                                          <p:spTgt spid="11">
                                            <p:txEl>
                                              <p:pRg st="3" end="3"/>
                                            </p:txEl>
                                          </p:spTgt>
                                        </p:tgtEl>
                                        <p:attrNameLst>
                                          <p:attrName>style.visibility</p:attrName>
                                        </p:attrNameLst>
                                      </p:cBhvr>
                                      <p:to>
                                        <p:strVal val="visible"/>
                                      </p:to>
                                    </p:set>
                                    <p:animEffect transition="in" filter="checkerboard(across)">
                                      <p:cBhvr>
                                        <p:cTn id="18" dur="500"/>
                                        <p:tgtEl>
                                          <p:spTgt spid="11">
                                            <p:txEl>
                                              <p:pRg st="3" end="3"/>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5" presetClass="entr" presetSubtype="10" fill="hold" grpId="0" nodeType="clickEffect">
                                  <p:stCondLst>
                                    <p:cond delay="0"/>
                                  </p:stCondLst>
                                  <p:childTnLst>
                                    <p:set>
                                      <p:cBhvr>
                                        <p:cTn id="22" dur="1" fill="hold">
                                          <p:stCondLst>
                                            <p:cond delay="0"/>
                                          </p:stCondLst>
                                        </p:cTn>
                                        <p:tgtEl>
                                          <p:spTgt spid="11">
                                            <p:txEl>
                                              <p:pRg st="4" end="4"/>
                                            </p:txEl>
                                          </p:spTgt>
                                        </p:tgtEl>
                                        <p:attrNameLst>
                                          <p:attrName>style.visibility</p:attrName>
                                        </p:attrNameLst>
                                      </p:cBhvr>
                                      <p:to>
                                        <p:strVal val="visible"/>
                                      </p:to>
                                    </p:set>
                                    <p:animEffect transition="in" filter="checkerboard(across)">
                                      <p:cBhvr>
                                        <p:cTn id="23" dur="500"/>
                                        <p:tgtEl>
                                          <p:spTgt spid="11">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4"/>
          <p:cNvSpPr txBox="1">
            <a:spLocks noChangeArrowheads="1"/>
          </p:cNvSpPr>
          <p:nvPr/>
        </p:nvSpPr>
        <p:spPr>
          <a:xfrm>
            <a:off x="551384" y="1489503"/>
            <a:ext cx="11125238" cy="4866847"/>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fontAlgn="auto">
              <a:lnSpc>
                <a:spcPct val="120000"/>
              </a:lnSpc>
              <a:spcBef>
                <a:spcPts val="0"/>
              </a:spcBef>
              <a:spcAft>
                <a:spcPts val="0"/>
              </a:spcAft>
            </a:pPr>
            <a:r>
              <a:rPr kumimoji="0" lang="zh-CN" altLang="en-US" sz="3200" dirty="0">
                <a:solidFill>
                  <a:srgbClr val="002060"/>
                </a:solidFill>
                <a:latin typeface="黑体" panose="02010609060101010101" pitchFamily="49" charset="-122"/>
                <a:ea typeface="黑体" panose="02010609060101010101" pitchFamily="49" charset="-122"/>
              </a:rPr>
              <a:t>实验室是从事教学、科研工作的重要</a:t>
            </a:r>
            <a:r>
              <a:rPr kumimoji="0" lang="zh-CN" altLang="en-US" sz="3200" dirty="0" smtClean="0">
                <a:solidFill>
                  <a:srgbClr val="002060"/>
                </a:solidFill>
                <a:latin typeface="黑体" panose="02010609060101010101" pitchFamily="49" charset="-122"/>
                <a:ea typeface="黑体" panose="02010609060101010101" pitchFamily="49" charset="-122"/>
              </a:rPr>
              <a:t>场所</a:t>
            </a:r>
            <a:r>
              <a:rPr kumimoji="0" lang="zh-CN" altLang="en-US" sz="3200" dirty="0" smtClean="0">
                <a:solidFill>
                  <a:srgbClr val="002060"/>
                </a:solidFill>
                <a:latin typeface="黑体" panose="02010609060101010101" pitchFamily="49" charset="-122"/>
                <a:ea typeface="黑体" panose="02010609060101010101" pitchFamily="49" charset="-122"/>
              </a:rPr>
              <a:t>，是大学重器；实验室</a:t>
            </a:r>
            <a:r>
              <a:rPr kumimoji="0" lang="zh-CN" altLang="en-US" sz="3200" dirty="0">
                <a:solidFill>
                  <a:srgbClr val="002060"/>
                </a:solidFill>
                <a:latin typeface="黑体" panose="02010609060101010101" pitchFamily="49" charset="-122"/>
                <a:ea typeface="黑体" panose="02010609060101010101" pitchFamily="49" charset="-122"/>
              </a:rPr>
              <a:t>安全是确保教学、科研工作顺利完成的重要前提</a:t>
            </a:r>
            <a:r>
              <a:rPr kumimoji="0" lang="zh-CN" altLang="en-US" sz="3200" dirty="0" smtClean="0">
                <a:solidFill>
                  <a:srgbClr val="002060"/>
                </a:solidFill>
                <a:latin typeface="黑体" panose="02010609060101010101" pitchFamily="49" charset="-122"/>
                <a:ea typeface="黑体" panose="02010609060101010101" pitchFamily="49" charset="-122"/>
              </a:rPr>
              <a:t>。</a:t>
            </a:r>
            <a:endParaRPr kumimoji="0" lang="en-US" altLang="zh-CN" sz="3200" dirty="0" smtClean="0">
              <a:solidFill>
                <a:srgbClr val="002060"/>
              </a:solidFill>
              <a:latin typeface="黑体" panose="02010609060101010101" pitchFamily="49" charset="-122"/>
              <a:ea typeface="黑体" panose="02010609060101010101" pitchFamily="49" charset="-122"/>
            </a:endParaRPr>
          </a:p>
          <a:p>
            <a:pPr fontAlgn="auto">
              <a:lnSpc>
                <a:spcPct val="120000"/>
              </a:lnSpc>
              <a:spcBef>
                <a:spcPts val="0"/>
              </a:spcBef>
              <a:spcAft>
                <a:spcPts val="0"/>
              </a:spcAft>
            </a:pPr>
            <a:r>
              <a:rPr kumimoji="0" lang="zh-CN" altLang="en-US" sz="3200" dirty="0" smtClean="0">
                <a:solidFill>
                  <a:srgbClr val="002060"/>
                </a:solidFill>
                <a:latin typeface="黑体" panose="02010609060101010101" pitchFamily="49" charset="-122"/>
                <a:ea typeface="黑体" panose="02010609060101010101" pitchFamily="49" charset="-122"/>
              </a:rPr>
              <a:t>实验室</a:t>
            </a:r>
            <a:r>
              <a:rPr kumimoji="0" lang="zh-CN" altLang="en-US" sz="3200" dirty="0">
                <a:solidFill>
                  <a:srgbClr val="002060"/>
                </a:solidFill>
                <a:latin typeface="黑体" panose="02010609060101010101" pitchFamily="49" charset="-122"/>
                <a:ea typeface="黑体" panose="02010609060101010101" pitchFamily="49" charset="-122"/>
              </a:rPr>
              <a:t>中存在</a:t>
            </a:r>
            <a:r>
              <a:rPr kumimoji="0" lang="zh-CN" altLang="en-US" sz="3200" dirty="0" smtClean="0">
                <a:solidFill>
                  <a:srgbClr val="002060"/>
                </a:solidFill>
                <a:latin typeface="黑体" panose="02010609060101010101" pitchFamily="49" charset="-122"/>
                <a:ea typeface="黑体" panose="02010609060101010101" pitchFamily="49" charset="-122"/>
              </a:rPr>
              <a:t>许多</a:t>
            </a:r>
            <a:r>
              <a:rPr kumimoji="0" lang="zh-CN" altLang="en-US" sz="3200" dirty="0">
                <a:solidFill>
                  <a:srgbClr val="002060"/>
                </a:solidFill>
                <a:latin typeface="黑体" panose="02010609060101010101" pitchFamily="49" charset="-122"/>
                <a:ea typeface="黑体" panose="02010609060101010101" pitchFamily="49" charset="-122"/>
              </a:rPr>
              <a:t>安全</a:t>
            </a:r>
            <a:r>
              <a:rPr kumimoji="0" lang="zh-CN" altLang="en-US" sz="3200" dirty="0" smtClean="0">
                <a:solidFill>
                  <a:srgbClr val="002060"/>
                </a:solidFill>
                <a:latin typeface="黑体" panose="02010609060101010101" pitchFamily="49" charset="-122"/>
                <a:ea typeface="黑体" panose="02010609060101010101" pitchFamily="49" charset="-122"/>
              </a:rPr>
              <a:t>隐患，</a:t>
            </a:r>
            <a:r>
              <a:rPr kumimoji="0" lang="zh-CN" altLang="en-US" sz="3200" dirty="0">
                <a:solidFill>
                  <a:srgbClr val="002060"/>
                </a:solidFill>
                <a:latin typeface="黑体" panose="02010609060101010101" pitchFamily="49" charset="-122"/>
                <a:ea typeface="黑体" panose="02010609060101010101" pitchFamily="49" charset="-122"/>
              </a:rPr>
              <a:t>稍有疏忽，极</a:t>
            </a:r>
            <a:r>
              <a:rPr kumimoji="0" lang="zh-CN" altLang="en-US" sz="3200" dirty="0" smtClean="0">
                <a:solidFill>
                  <a:srgbClr val="002060"/>
                </a:solidFill>
                <a:latin typeface="黑体" panose="02010609060101010101" pitchFamily="49" charset="-122"/>
                <a:ea typeface="黑体" panose="02010609060101010101" pitchFamily="49" charset="-122"/>
              </a:rPr>
              <a:t>易发生事故</a:t>
            </a:r>
            <a:r>
              <a:rPr kumimoji="0" lang="zh-CN" altLang="en-US" sz="3200" dirty="0">
                <a:solidFill>
                  <a:srgbClr val="002060"/>
                </a:solidFill>
                <a:latin typeface="黑体" panose="02010609060101010101" pitchFamily="49" charset="-122"/>
                <a:ea typeface="黑体" panose="02010609060101010101" pitchFamily="49" charset="-122"/>
              </a:rPr>
              <a:t>，导致财产损失、</a:t>
            </a:r>
            <a:r>
              <a:rPr kumimoji="0" lang="zh-CN" altLang="en-US" sz="3200" dirty="0" smtClean="0">
                <a:solidFill>
                  <a:srgbClr val="002060"/>
                </a:solidFill>
                <a:latin typeface="黑体" panose="02010609060101010101" pitchFamily="49" charset="-122"/>
                <a:ea typeface="黑体" panose="02010609060101010101" pitchFamily="49" charset="-122"/>
              </a:rPr>
              <a:t>人员伤亡。 </a:t>
            </a:r>
            <a:endParaRPr kumimoji="0" lang="zh-CN" altLang="en-US" sz="3200" dirty="0">
              <a:solidFill>
                <a:srgbClr val="002060"/>
              </a:solidFill>
              <a:latin typeface="黑体" panose="02010609060101010101" pitchFamily="49" charset="-122"/>
              <a:ea typeface="黑体" panose="02010609060101010101" pitchFamily="49" charset="-122"/>
            </a:endParaRPr>
          </a:p>
          <a:p>
            <a:pPr fontAlgn="auto">
              <a:lnSpc>
                <a:spcPct val="120000"/>
              </a:lnSpc>
              <a:spcBef>
                <a:spcPts val="0"/>
              </a:spcBef>
              <a:spcAft>
                <a:spcPts val="0"/>
              </a:spcAft>
            </a:pPr>
            <a:r>
              <a:rPr kumimoji="0" lang="zh-CN" altLang="en-US" sz="3200" dirty="0">
                <a:solidFill>
                  <a:srgbClr val="002060"/>
                </a:solidFill>
                <a:latin typeface="黑体" panose="02010609060101010101" pitchFamily="49" charset="-122"/>
                <a:ea typeface="黑体" panose="02010609060101010101" pitchFamily="49" charset="-122"/>
              </a:rPr>
              <a:t>人的生命是最宝贵的社会财富</a:t>
            </a:r>
            <a:r>
              <a:rPr kumimoji="0" lang="zh-CN" altLang="en-US" sz="3200" dirty="0" smtClean="0">
                <a:solidFill>
                  <a:srgbClr val="002060"/>
                </a:solidFill>
                <a:latin typeface="黑体" panose="02010609060101010101" pitchFamily="49" charset="-122"/>
                <a:ea typeface="黑体" panose="02010609060101010101" pitchFamily="49" charset="-122"/>
              </a:rPr>
              <a:t>，弘扬生命至上、安全第一是</a:t>
            </a:r>
            <a:r>
              <a:rPr kumimoji="0" lang="zh-CN" altLang="en-US" sz="3200" dirty="0">
                <a:solidFill>
                  <a:srgbClr val="002060"/>
                </a:solidFill>
                <a:latin typeface="黑体" panose="02010609060101010101" pitchFamily="49" charset="-122"/>
                <a:ea typeface="黑体" panose="02010609060101010101" pitchFamily="49" charset="-122"/>
              </a:rPr>
              <a:t>我们的共同愿望</a:t>
            </a:r>
            <a:r>
              <a:rPr kumimoji="0" lang="zh-CN" altLang="en-US" sz="3200" dirty="0" smtClean="0">
                <a:solidFill>
                  <a:srgbClr val="002060"/>
                </a:solidFill>
                <a:latin typeface="黑体" panose="02010609060101010101" pitchFamily="49" charset="-122"/>
                <a:ea typeface="黑体" panose="02010609060101010101" pitchFamily="49" charset="-122"/>
              </a:rPr>
              <a:t>，安全</a:t>
            </a:r>
            <a:r>
              <a:rPr kumimoji="0" lang="zh-CN" altLang="en-US" sz="3200" dirty="0">
                <a:solidFill>
                  <a:srgbClr val="002060"/>
                </a:solidFill>
                <a:latin typeface="黑体" panose="02010609060101010101" pitchFamily="49" charset="-122"/>
                <a:ea typeface="黑体" panose="02010609060101010101" pitchFamily="49" charset="-122"/>
              </a:rPr>
              <a:t>责任重于泰山</a:t>
            </a:r>
            <a:r>
              <a:rPr kumimoji="0" lang="zh-CN" altLang="en-US" sz="3200" dirty="0" smtClean="0">
                <a:solidFill>
                  <a:srgbClr val="002060"/>
                </a:solidFill>
                <a:latin typeface="黑体" panose="02010609060101010101" pitchFamily="49" charset="-122"/>
                <a:ea typeface="黑体" panose="02010609060101010101" pitchFamily="49" charset="-122"/>
              </a:rPr>
              <a:t>。</a:t>
            </a:r>
            <a:endParaRPr kumimoji="0" lang="en-US" altLang="zh-CN" sz="3200" dirty="0" smtClean="0">
              <a:solidFill>
                <a:srgbClr val="002060"/>
              </a:solidFill>
              <a:latin typeface="黑体" panose="02010609060101010101" pitchFamily="49" charset="-122"/>
              <a:ea typeface="黑体" panose="02010609060101010101" pitchFamily="49" charset="-122"/>
            </a:endParaRPr>
          </a:p>
          <a:p>
            <a:pPr fontAlgn="auto">
              <a:lnSpc>
                <a:spcPct val="120000"/>
              </a:lnSpc>
              <a:spcBef>
                <a:spcPts val="0"/>
              </a:spcBef>
              <a:spcAft>
                <a:spcPts val="0"/>
              </a:spcAft>
            </a:pPr>
            <a:r>
              <a:rPr kumimoji="0" lang="zh-CN" altLang="en-US" sz="3200" dirty="0" smtClean="0">
                <a:solidFill>
                  <a:srgbClr val="002060"/>
                </a:solidFill>
                <a:latin typeface="黑体" panose="02010609060101010101" pitchFamily="49" charset="-122"/>
                <a:ea typeface="黑体" panose="02010609060101010101" pitchFamily="49" charset="-122"/>
              </a:rPr>
              <a:t>本讲座主要介绍实验室安全的重要性、危险化学品管理的基本原则和方法，使大家对实验室安全管理有基本的认识。</a:t>
            </a:r>
            <a:endParaRPr kumimoji="0" lang="en-US" altLang="zh-CN" sz="3200" dirty="0" smtClean="0">
              <a:solidFill>
                <a:srgbClr val="002060"/>
              </a:solidFill>
              <a:latin typeface="黑体" panose="02010609060101010101" pitchFamily="49" charset="-122"/>
              <a:ea typeface="黑体" panose="02010609060101010101" pitchFamily="49" charset="-122"/>
            </a:endParaRPr>
          </a:p>
        </p:txBody>
      </p:sp>
      <p:grpSp>
        <p:nvGrpSpPr>
          <p:cNvPr id="11" name="组合 10"/>
          <p:cNvGrpSpPr/>
          <p:nvPr/>
        </p:nvGrpSpPr>
        <p:grpSpPr>
          <a:xfrm>
            <a:off x="335360" y="247387"/>
            <a:ext cx="11478440" cy="1074569"/>
            <a:chOff x="335360" y="265860"/>
            <a:chExt cx="11478440" cy="1074569"/>
          </a:xfrm>
        </p:grpSpPr>
        <p:grpSp>
          <p:nvGrpSpPr>
            <p:cNvPr id="14" name="组合 13"/>
            <p:cNvGrpSpPr/>
            <p:nvPr/>
          </p:nvGrpSpPr>
          <p:grpSpPr>
            <a:xfrm>
              <a:off x="5303714" y="265860"/>
              <a:ext cx="6510086" cy="1074569"/>
              <a:chOff x="5303714" y="265860"/>
              <a:chExt cx="6510086" cy="1074569"/>
            </a:xfrm>
          </p:grpSpPr>
          <p:pic>
            <p:nvPicPr>
              <p:cNvPr id="16" name="Picture 22" descr="方案2+封底(白色字体） 拷贝"/>
              <p:cNvPicPr>
                <a:picLocks noChangeAspect="1" noChangeArrowheads="1"/>
              </p:cNvPicPr>
              <p:nvPr/>
            </p:nvPicPr>
            <p:blipFill rotWithShape="1">
              <a:blip r:embed="rId1">
                <a:extLst>
                  <a:ext uri="{28A0092B-C50C-407E-A947-70E740481C1C}">
                    <a14:useLocalDpi xmlns:a14="http://schemas.microsoft.com/office/drawing/2010/main" val="0"/>
                  </a:ext>
                </a:extLst>
              </a:blip>
              <a:srcRect b="14154"/>
              <a:stretch>
                <a:fillRect/>
              </a:stretch>
            </p:blipFill>
            <p:spPr bwMode="auto">
              <a:xfrm>
                <a:off x="5303714" y="265860"/>
                <a:ext cx="1233560" cy="10745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 name="矩形 16"/>
              <p:cNvSpPr/>
              <p:nvPr/>
            </p:nvSpPr>
            <p:spPr>
              <a:xfrm>
                <a:off x="6609480" y="409541"/>
                <a:ext cx="5204320" cy="787210"/>
              </a:xfrm>
              <a:prstGeom prst="rect">
                <a:avLst/>
              </a:prstGeom>
              <a:solidFill>
                <a:schemeClr val="accent1">
                  <a:lumMod val="40000"/>
                  <a:lumOff val="6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zh-CN" altLang="en-US" sz="4000" b="1" dirty="0">
                    <a:solidFill>
                      <a:srgbClr val="FF0000"/>
                    </a:solidFill>
                    <a:latin typeface="黑体" panose="02010609060101010101" pitchFamily="49" charset="-122"/>
                    <a:ea typeface="黑体" panose="02010609060101010101" pitchFamily="49" charset="-122"/>
                  </a:rPr>
                  <a:t>安全第一</a:t>
                </a:r>
                <a:endParaRPr lang="zh-CN" altLang="en-US" sz="4000" b="1" dirty="0">
                  <a:solidFill>
                    <a:srgbClr val="FF0000"/>
                  </a:solidFill>
                  <a:latin typeface="黑体" panose="02010609060101010101" pitchFamily="49" charset="-122"/>
                  <a:ea typeface="黑体" panose="02010609060101010101" pitchFamily="49" charset="-122"/>
                </a:endParaRPr>
              </a:p>
            </p:txBody>
          </p:sp>
        </p:grpSp>
        <p:sp>
          <p:nvSpPr>
            <p:cNvPr id="15" name="矩形 14"/>
            <p:cNvSpPr/>
            <p:nvPr/>
          </p:nvSpPr>
          <p:spPr>
            <a:xfrm>
              <a:off x="335360" y="409540"/>
              <a:ext cx="4896148" cy="787211"/>
            </a:xfrm>
            <a:prstGeom prst="rect">
              <a:avLst/>
            </a:prstGeom>
            <a:solidFill>
              <a:schemeClr val="accent1">
                <a:lumMod val="40000"/>
                <a:lumOff val="6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sz="4000" b="1" dirty="0" smtClean="0">
                  <a:solidFill>
                    <a:srgbClr val="FF0000"/>
                  </a:solidFill>
                  <a:latin typeface="黑体" panose="02010609060101010101" pitchFamily="49" charset="-122"/>
                  <a:ea typeface="黑体" panose="02010609060101010101" pitchFamily="49" charset="-122"/>
                </a:rPr>
                <a:t>生命至上</a:t>
              </a:r>
              <a:endParaRPr lang="zh-CN" altLang="en-US" sz="4000" b="1" dirty="0">
                <a:solidFill>
                  <a:srgbClr val="FF0000"/>
                </a:solidFill>
                <a:latin typeface="黑体" panose="02010609060101010101" pitchFamily="49" charset="-122"/>
                <a:ea typeface="黑体" panose="02010609060101010101" pitchFamily="49" charset="-122"/>
              </a:endParaRPr>
            </a:p>
          </p:txBody>
        </p:sp>
      </p:grpSp>
      <p:sp>
        <p:nvSpPr>
          <p:cNvPr id="2" name="灯片编号占位符 1"/>
          <p:cNvSpPr>
            <a:spLocks noGrp="1"/>
          </p:cNvSpPr>
          <p:nvPr>
            <p:ph type="sldNum" sz="quarter" idx="12"/>
          </p:nvPr>
        </p:nvSpPr>
        <p:spPr/>
        <p:txBody>
          <a:bodyPr/>
          <a:lstStyle/>
          <a:p>
            <a:pPr>
              <a:defRPr/>
            </a:pPr>
            <a:fld id="{2DF0EC56-E1A7-4A46-86F1-FEFF1B24FD78}" type="slidenum">
              <a:rPr lang="zh-CN" altLang="en-US" smtClean="0"/>
            </a:fld>
            <a:endParaRPr lang="en-US" altLang="zh-CN"/>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12">
                                            <p:txEl>
                                              <p:pRg st="0" end="0"/>
                                            </p:txEl>
                                          </p:spTgt>
                                        </p:tgtEl>
                                        <p:attrNameLst>
                                          <p:attrName>style.visibility</p:attrName>
                                        </p:attrNameLst>
                                      </p:cBhvr>
                                      <p:to>
                                        <p:strVal val="visible"/>
                                      </p:to>
                                    </p:set>
                                    <p:animEffect transition="in" filter="checkerboard(across)">
                                      <p:cBhvr>
                                        <p:cTn id="7" dur="500"/>
                                        <p:tgtEl>
                                          <p:spTgt spid="1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12">
                                            <p:txEl>
                                              <p:pRg st="1" end="1"/>
                                            </p:txEl>
                                          </p:spTgt>
                                        </p:tgtEl>
                                        <p:attrNameLst>
                                          <p:attrName>style.visibility</p:attrName>
                                        </p:attrNameLst>
                                      </p:cBhvr>
                                      <p:to>
                                        <p:strVal val="visible"/>
                                      </p:to>
                                    </p:set>
                                    <p:animEffect transition="in" filter="checkerboard(across)">
                                      <p:cBhvr>
                                        <p:cTn id="12" dur="500"/>
                                        <p:tgtEl>
                                          <p:spTgt spid="12">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5" presetClass="entr" presetSubtype="10" fill="hold" grpId="0" nodeType="clickEffect">
                                  <p:stCondLst>
                                    <p:cond delay="0"/>
                                  </p:stCondLst>
                                  <p:childTnLst>
                                    <p:set>
                                      <p:cBhvr>
                                        <p:cTn id="16" dur="1" fill="hold">
                                          <p:stCondLst>
                                            <p:cond delay="0"/>
                                          </p:stCondLst>
                                        </p:cTn>
                                        <p:tgtEl>
                                          <p:spTgt spid="12">
                                            <p:txEl>
                                              <p:pRg st="2" end="2"/>
                                            </p:txEl>
                                          </p:spTgt>
                                        </p:tgtEl>
                                        <p:attrNameLst>
                                          <p:attrName>style.visibility</p:attrName>
                                        </p:attrNameLst>
                                      </p:cBhvr>
                                      <p:to>
                                        <p:strVal val="visible"/>
                                      </p:to>
                                    </p:set>
                                    <p:animEffect transition="in" filter="checkerboard(across)">
                                      <p:cBhvr>
                                        <p:cTn id="17" dur="500"/>
                                        <p:tgtEl>
                                          <p:spTgt spid="12">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5" presetClass="entr" presetSubtype="10" fill="hold" grpId="0" nodeType="clickEffect">
                                  <p:stCondLst>
                                    <p:cond delay="0"/>
                                  </p:stCondLst>
                                  <p:childTnLst>
                                    <p:set>
                                      <p:cBhvr>
                                        <p:cTn id="21" dur="1" fill="hold">
                                          <p:stCondLst>
                                            <p:cond delay="0"/>
                                          </p:stCondLst>
                                        </p:cTn>
                                        <p:tgtEl>
                                          <p:spTgt spid="12">
                                            <p:txEl>
                                              <p:pRg st="3" end="3"/>
                                            </p:txEl>
                                          </p:spTgt>
                                        </p:tgtEl>
                                        <p:attrNameLst>
                                          <p:attrName>style.visibility</p:attrName>
                                        </p:attrNameLst>
                                      </p:cBhvr>
                                      <p:to>
                                        <p:strVal val="visible"/>
                                      </p:to>
                                    </p:set>
                                    <p:animEffect transition="in" filter="checkerboard(across)">
                                      <p:cBhvr>
                                        <p:cTn id="22" dur="500"/>
                                        <p:tgtEl>
                                          <p:spTgt spid="1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uiExpand="1" build="p"/>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4"/>
          <p:cNvSpPr txBox="1">
            <a:spLocks noChangeArrowheads="1"/>
          </p:cNvSpPr>
          <p:nvPr/>
        </p:nvSpPr>
        <p:spPr>
          <a:xfrm>
            <a:off x="407368" y="1285572"/>
            <a:ext cx="11449270" cy="5383788"/>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50000"/>
              </a:lnSpc>
              <a:spcBef>
                <a:spcPts val="0"/>
              </a:spcBef>
              <a:buNone/>
            </a:pPr>
            <a:r>
              <a:rPr lang="zh-CN" altLang="en-US" sz="2400" dirty="0">
                <a:solidFill>
                  <a:srgbClr val="002060"/>
                </a:solidFill>
                <a:latin typeface="黑体" panose="02010609060101010101" pitchFamily="49" charset="-122"/>
                <a:ea typeface="黑体" panose="02010609060101010101" pitchFamily="49" charset="-122"/>
              </a:rPr>
              <a:t>江苏响水“</a:t>
            </a:r>
            <a:r>
              <a:rPr lang="en-US" altLang="zh-CN" sz="2400" dirty="0">
                <a:solidFill>
                  <a:srgbClr val="002060"/>
                </a:solidFill>
                <a:latin typeface="黑体" panose="02010609060101010101" pitchFamily="49" charset="-122"/>
                <a:ea typeface="黑体" panose="02010609060101010101" pitchFamily="49" charset="-122"/>
              </a:rPr>
              <a:t>3·21”</a:t>
            </a:r>
            <a:r>
              <a:rPr lang="zh-CN" altLang="en-US" sz="2400" dirty="0">
                <a:solidFill>
                  <a:srgbClr val="002060"/>
                </a:solidFill>
                <a:latin typeface="黑体" panose="02010609060101010101" pitchFamily="49" charset="-122"/>
                <a:ea typeface="黑体" panose="02010609060101010101" pitchFamily="49" charset="-122"/>
              </a:rPr>
              <a:t>特别重大爆炸</a:t>
            </a:r>
            <a:r>
              <a:rPr lang="zh-CN" altLang="en-US" sz="2400" dirty="0" smtClean="0">
                <a:solidFill>
                  <a:srgbClr val="002060"/>
                </a:solidFill>
                <a:latin typeface="黑体" panose="02010609060101010101" pitchFamily="49" charset="-122"/>
                <a:ea typeface="黑体" panose="02010609060101010101" pitchFamily="49" charset="-122"/>
              </a:rPr>
              <a:t>事故处理情况</a:t>
            </a:r>
            <a:endParaRPr lang="en-US" altLang="zh-CN" sz="2400" dirty="0">
              <a:solidFill>
                <a:srgbClr val="002060"/>
              </a:solidFill>
              <a:latin typeface="黑体" panose="02010609060101010101" pitchFamily="49" charset="-122"/>
              <a:ea typeface="黑体" panose="02010609060101010101" pitchFamily="49" charset="-122"/>
            </a:endParaRPr>
          </a:p>
          <a:p>
            <a:pPr algn="just">
              <a:lnSpc>
                <a:spcPct val="120000"/>
              </a:lnSpc>
              <a:spcBef>
                <a:spcPts val="0"/>
              </a:spcBef>
            </a:pPr>
            <a:r>
              <a:rPr lang="en-US" altLang="zh-CN" sz="1800" dirty="0" smtClean="0">
                <a:solidFill>
                  <a:srgbClr val="002060"/>
                </a:solidFill>
                <a:latin typeface="黑体" panose="02010609060101010101" pitchFamily="49" charset="-122"/>
                <a:ea typeface="黑体" panose="02010609060101010101" pitchFamily="49" charset="-122"/>
              </a:rPr>
              <a:t>2020</a:t>
            </a:r>
            <a:r>
              <a:rPr lang="zh-CN" altLang="en-US" sz="1800" dirty="0" smtClean="0">
                <a:solidFill>
                  <a:srgbClr val="002060"/>
                </a:solidFill>
                <a:latin typeface="黑体" panose="02010609060101010101" pitchFamily="49" charset="-122"/>
                <a:ea typeface="黑体" panose="02010609060101010101" pitchFamily="49" charset="-122"/>
              </a:rPr>
              <a:t>年</a:t>
            </a:r>
            <a:r>
              <a:rPr lang="en-US" altLang="zh-CN" sz="1800" dirty="0" smtClean="0">
                <a:solidFill>
                  <a:srgbClr val="002060"/>
                </a:solidFill>
                <a:latin typeface="黑体" panose="02010609060101010101" pitchFamily="49" charset="-122"/>
                <a:ea typeface="黑体" panose="02010609060101010101" pitchFamily="49" charset="-122"/>
              </a:rPr>
              <a:t>11</a:t>
            </a:r>
            <a:r>
              <a:rPr lang="zh-CN" altLang="zh-CN" sz="1800" dirty="0">
                <a:solidFill>
                  <a:srgbClr val="002060"/>
                </a:solidFill>
                <a:latin typeface="黑体" panose="02010609060101010101" pitchFamily="49" charset="-122"/>
                <a:ea typeface="黑体" panose="02010609060101010101" pitchFamily="49" charset="-122"/>
              </a:rPr>
              <a:t>月</a:t>
            </a:r>
            <a:r>
              <a:rPr lang="en-US" altLang="zh-CN" sz="1800" dirty="0">
                <a:solidFill>
                  <a:srgbClr val="002060"/>
                </a:solidFill>
                <a:latin typeface="黑体" panose="02010609060101010101" pitchFamily="49" charset="-122"/>
                <a:ea typeface="黑体" panose="02010609060101010101" pitchFamily="49" charset="-122"/>
              </a:rPr>
              <a:t>30</a:t>
            </a:r>
            <a:r>
              <a:rPr lang="zh-CN" altLang="zh-CN" sz="1800" dirty="0" smtClean="0">
                <a:solidFill>
                  <a:srgbClr val="002060"/>
                </a:solidFill>
                <a:latin typeface="黑体" panose="02010609060101010101" pitchFamily="49" charset="-122"/>
                <a:ea typeface="黑体" panose="02010609060101010101" pitchFamily="49" charset="-122"/>
              </a:rPr>
              <a:t>日</a:t>
            </a:r>
            <a:r>
              <a:rPr lang="zh-CN" altLang="en-US" sz="1800" dirty="0" smtClean="0">
                <a:solidFill>
                  <a:srgbClr val="002060"/>
                </a:solidFill>
                <a:latin typeface="黑体" panose="02010609060101010101" pitchFamily="49" charset="-122"/>
                <a:ea typeface="黑体" panose="02010609060101010101" pitchFamily="49" charset="-122"/>
              </a:rPr>
              <a:t>，</a:t>
            </a:r>
            <a:r>
              <a:rPr lang="zh-CN" altLang="zh-CN" sz="1800" dirty="0" smtClean="0">
                <a:solidFill>
                  <a:srgbClr val="002060"/>
                </a:solidFill>
                <a:latin typeface="黑体" panose="02010609060101010101" pitchFamily="49" charset="-122"/>
                <a:ea typeface="黑体" panose="02010609060101010101" pitchFamily="49" charset="-122"/>
              </a:rPr>
              <a:t>江苏省</a:t>
            </a:r>
            <a:r>
              <a:rPr lang="zh-CN" altLang="zh-CN" sz="1800" dirty="0">
                <a:solidFill>
                  <a:srgbClr val="002060"/>
                </a:solidFill>
                <a:latin typeface="黑体" panose="02010609060101010101" pitchFamily="49" charset="-122"/>
                <a:ea typeface="黑体" panose="02010609060101010101" pitchFamily="49" charset="-122"/>
              </a:rPr>
              <a:t>盐城市</a:t>
            </a:r>
            <a:r>
              <a:rPr lang="zh-CN" altLang="zh-CN" sz="1800" dirty="0" smtClean="0">
                <a:solidFill>
                  <a:srgbClr val="002060"/>
                </a:solidFill>
                <a:latin typeface="黑体" panose="02010609060101010101" pitchFamily="49" charset="-122"/>
                <a:ea typeface="黑体" panose="02010609060101010101" pitchFamily="49" charset="-122"/>
              </a:rPr>
              <a:t>中级人民法院</a:t>
            </a:r>
            <a:r>
              <a:rPr lang="zh-CN" altLang="en-US" sz="1800" dirty="0" smtClean="0">
                <a:solidFill>
                  <a:srgbClr val="002060"/>
                </a:solidFill>
                <a:latin typeface="黑体" panose="02010609060101010101" pitchFamily="49" charset="-122"/>
                <a:ea typeface="黑体" panose="02010609060101010101" pitchFamily="49" charset="-122"/>
              </a:rPr>
              <a:t>和</a:t>
            </a:r>
            <a:r>
              <a:rPr lang="zh-CN" altLang="zh-CN" sz="1800" dirty="0" smtClean="0">
                <a:solidFill>
                  <a:srgbClr val="002060"/>
                </a:solidFill>
                <a:latin typeface="黑体" panose="02010609060101010101" pitchFamily="49" charset="-122"/>
                <a:ea typeface="黑体" panose="02010609060101010101" pitchFamily="49" charset="-122"/>
              </a:rPr>
              <a:t>七</a:t>
            </a:r>
            <a:r>
              <a:rPr lang="zh-CN" altLang="zh-CN" sz="1800" dirty="0">
                <a:solidFill>
                  <a:srgbClr val="002060"/>
                </a:solidFill>
                <a:latin typeface="黑体" panose="02010609060101010101" pitchFamily="49" charset="-122"/>
                <a:ea typeface="黑体" panose="02010609060101010101" pitchFamily="49" charset="-122"/>
              </a:rPr>
              <a:t>个基层</a:t>
            </a:r>
            <a:r>
              <a:rPr lang="zh-CN" altLang="zh-CN" sz="1800" dirty="0" smtClean="0">
                <a:solidFill>
                  <a:srgbClr val="002060"/>
                </a:solidFill>
                <a:latin typeface="黑体" panose="02010609060101010101" pitchFamily="49" charset="-122"/>
                <a:ea typeface="黑体" panose="02010609060101010101" pitchFamily="49" charset="-122"/>
              </a:rPr>
              <a:t>人民法院对</a:t>
            </a:r>
            <a:r>
              <a:rPr lang="en-US" altLang="zh-CN" sz="1800" dirty="0" smtClean="0">
                <a:solidFill>
                  <a:srgbClr val="002060"/>
                </a:solidFill>
                <a:latin typeface="黑体" panose="02010609060101010101" pitchFamily="49" charset="-122"/>
                <a:ea typeface="黑体" panose="02010609060101010101" pitchFamily="49" charset="-122"/>
              </a:rPr>
              <a:t>“</a:t>
            </a:r>
            <a:r>
              <a:rPr lang="en-US" altLang="zh-CN" sz="1800" dirty="0">
                <a:solidFill>
                  <a:srgbClr val="002060"/>
                </a:solidFill>
                <a:latin typeface="黑体" panose="02010609060101010101" pitchFamily="49" charset="-122"/>
                <a:ea typeface="黑体" panose="02010609060101010101" pitchFamily="49" charset="-122"/>
              </a:rPr>
              <a:t>3·21”</a:t>
            </a:r>
            <a:r>
              <a:rPr lang="zh-CN" altLang="zh-CN" sz="1800" dirty="0">
                <a:solidFill>
                  <a:srgbClr val="002060"/>
                </a:solidFill>
                <a:latin typeface="黑体" panose="02010609060101010101" pitchFamily="49" charset="-122"/>
                <a:ea typeface="黑体" panose="02010609060101010101" pitchFamily="49" charset="-122"/>
              </a:rPr>
              <a:t>特大爆炸事故所涉</a:t>
            </a:r>
            <a:r>
              <a:rPr lang="en-US" altLang="zh-CN" sz="1800" dirty="0">
                <a:solidFill>
                  <a:srgbClr val="002060"/>
                </a:solidFill>
                <a:latin typeface="黑体" panose="02010609060101010101" pitchFamily="49" charset="-122"/>
                <a:ea typeface="黑体" panose="02010609060101010101" pitchFamily="49" charset="-122"/>
              </a:rPr>
              <a:t>22</a:t>
            </a:r>
            <a:r>
              <a:rPr lang="zh-CN" altLang="zh-CN" sz="1800" dirty="0">
                <a:solidFill>
                  <a:srgbClr val="002060"/>
                </a:solidFill>
                <a:latin typeface="黑体" panose="02010609060101010101" pitchFamily="49" charset="-122"/>
                <a:ea typeface="黑体" panose="02010609060101010101" pitchFamily="49" charset="-122"/>
              </a:rPr>
              <a:t>起刑事案件进行一审公开宣判，</a:t>
            </a:r>
            <a:r>
              <a:rPr lang="zh-CN" altLang="zh-CN" sz="1800" dirty="0">
                <a:solidFill>
                  <a:srgbClr val="C00000"/>
                </a:solidFill>
                <a:latin typeface="黑体" panose="02010609060101010101" pitchFamily="49" charset="-122"/>
                <a:ea typeface="黑体" panose="02010609060101010101" pitchFamily="49" charset="-122"/>
              </a:rPr>
              <a:t>对</a:t>
            </a:r>
            <a:r>
              <a:rPr lang="en-US" altLang="zh-CN" sz="1800" dirty="0">
                <a:solidFill>
                  <a:srgbClr val="C00000"/>
                </a:solidFill>
                <a:latin typeface="黑体" panose="02010609060101010101" pitchFamily="49" charset="-122"/>
                <a:ea typeface="黑体" panose="02010609060101010101" pitchFamily="49" charset="-122"/>
              </a:rPr>
              <a:t>7</a:t>
            </a:r>
            <a:r>
              <a:rPr lang="zh-CN" altLang="zh-CN" sz="1800" dirty="0">
                <a:solidFill>
                  <a:srgbClr val="C00000"/>
                </a:solidFill>
                <a:latin typeface="黑体" panose="02010609060101010101" pitchFamily="49" charset="-122"/>
                <a:ea typeface="黑体" panose="02010609060101010101" pitchFamily="49" charset="-122"/>
              </a:rPr>
              <a:t>个被告单位和</a:t>
            </a:r>
            <a:r>
              <a:rPr lang="en-US" altLang="zh-CN" sz="1800" dirty="0">
                <a:solidFill>
                  <a:srgbClr val="C00000"/>
                </a:solidFill>
                <a:latin typeface="黑体" panose="02010609060101010101" pitchFamily="49" charset="-122"/>
                <a:ea typeface="黑体" panose="02010609060101010101" pitchFamily="49" charset="-122"/>
              </a:rPr>
              <a:t>53</a:t>
            </a:r>
            <a:r>
              <a:rPr lang="zh-CN" altLang="zh-CN" sz="1800" dirty="0">
                <a:solidFill>
                  <a:srgbClr val="C00000"/>
                </a:solidFill>
                <a:latin typeface="黑体" panose="02010609060101010101" pitchFamily="49" charset="-122"/>
                <a:ea typeface="黑体" panose="02010609060101010101" pitchFamily="49" charset="-122"/>
              </a:rPr>
              <a:t>名被告人依法判处刑罚。</a:t>
            </a:r>
            <a:endParaRPr lang="en-US" altLang="zh-CN" sz="1800" dirty="0">
              <a:solidFill>
                <a:srgbClr val="C00000"/>
              </a:solidFill>
              <a:latin typeface="黑体" panose="02010609060101010101" pitchFamily="49" charset="-122"/>
              <a:ea typeface="黑体" panose="02010609060101010101" pitchFamily="49" charset="-122"/>
            </a:endParaRPr>
          </a:p>
          <a:p>
            <a:pPr algn="just">
              <a:lnSpc>
                <a:spcPct val="120000"/>
              </a:lnSpc>
              <a:spcBef>
                <a:spcPts val="0"/>
              </a:spcBef>
            </a:pPr>
            <a:r>
              <a:rPr lang="zh-CN" altLang="zh-CN" sz="1800" dirty="0">
                <a:solidFill>
                  <a:srgbClr val="002060"/>
                </a:solidFill>
                <a:latin typeface="黑体" panose="02010609060101010101" pitchFamily="49" charset="-122"/>
                <a:ea typeface="黑体" panose="02010609060101010101" pitchFamily="49" charset="-122"/>
              </a:rPr>
              <a:t>原天嘉宜公司总经理、法定代表人</a:t>
            </a:r>
            <a:r>
              <a:rPr lang="zh-CN" altLang="zh-CN" sz="1800" dirty="0" smtClean="0">
                <a:solidFill>
                  <a:srgbClr val="0000FF"/>
                </a:solidFill>
                <a:latin typeface="黑体" panose="02010609060101010101" pitchFamily="49" charset="-122"/>
                <a:ea typeface="黑体" panose="02010609060101010101" pitchFamily="49" charset="-122"/>
              </a:rPr>
              <a:t>张勤岳</a:t>
            </a:r>
            <a:r>
              <a:rPr lang="zh-CN" altLang="en-US" sz="1800" dirty="0" smtClean="0">
                <a:solidFill>
                  <a:srgbClr val="0000FF"/>
                </a:solidFill>
                <a:latin typeface="黑体" panose="02010609060101010101" pitchFamily="49" charset="-122"/>
                <a:ea typeface="黑体" panose="02010609060101010101" pitchFamily="49" charset="-122"/>
              </a:rPr>
              <a:t>，</a:t>
            </a:r>
            <a:r>
              <a:rPr lang="zh-CN" altLang="zh-CN" sz="1800" dirty="0" smtClean="0">
                <a:solidFill>
                  <a:srgbClr val="002060"/>
                </a:solidFill>
                <a:latin typeface="黑体" panose="02010609060101010101" pitchFamily="49" charset="-122"/>
                <a:ea typeface="黑体" panose="02010609060101010101" pitchFamily="49" charset="-122"/>
              </a:rPr>
              <a:t>犯</a:t>
            </a:r>
            <a:r>
              <a:rPr lang="zh-CN" altLang="zh-CN" sz="1800" dirty="0">
                <a:solidFill>
                  <a:srgbClr val="FF0000"/>
                </a:solidFill>
                <a:latin typeface="黑体" panose="02010609060101010101" pitchFamily="49" charset="-122"/>
                <a:ea typeface="黑体" panose="02010609060101010101" pitchFamily="49" charset="-122"/>
              </a:rPr>
              <a:t>非法储存危险物质罪、污染环境罪和单位行贿罪</a:t>
            </a:r>
            <a:r>
              <a:rPr lang="zh-CN" altLang="zh-CN" sz="1800" dirty="0" smtClean="0">
                <a:solidFill>
                  <a:srgbClr val="002060"/>
                </a:solidFill>
                <a:latin typeface="黑体" panose="02010609060101010101" pitchFamily="49" charset="-122"/>
                <a:ea typeface="黑体" panose="02010609060101010101" pitchFamily="49" charset="-122"/>
              </a:rPr>
              <a:t>，</a:t>
            </a:r>
            <a:r>
              <a:rPr lang="zh-CN" altLang="zh-CN" sz="1800" dirty="0">
                <a:solidFill>
                  <a:srgbClr val="002060"/>
                </a:solidFill>
                <a:latin typeface="黑体" panose="02010609060101010101" pitchFamily="49" charset="-122"/>
                <a:ea typeface="黑体" panose="02010609060101010101" pitchFamily="49" charset="-122"/>
              </a:rPr>
              <a:t>判处</a:t>
            </a:r>
            <a:r>
              <a:rPr lang="zh-CN" altLang="zh-CN" sz="1800" dirty="0" smtClean="0">
                <a:solidFill>
                  <a:srgbClr val="002060"/>
                </a:solidFill>
                <a:latin typeface="黑体" panose="02010609060101010101" pitchFamily="49" charset="-122"/>
                <a:ea typeface="黑体" panose="02010609060101010101" pitchFamily="49" charset="-122"/>
              </a:rPr>
              <a:t>有期徒刑</a:t>
            </a:r>
            <a:r>
              <a:rPr lang="zh-CN" altLang="zh-CN" sz="1800" dirty="0">
                <a:solidFill>
                  <a:srgbClr val="FF0000"/>
                </a:solidFill>
                <a:latin typeface="黑体" panose="02010609060101010101" pitchFamily="49" charset="-122"/>
                <a:ea typeface="黑体" panose="02010609060101010101" pitchFamily="49" charset="-122"/>
              </a:rPr>
              <a:t>二十年</a:t>
            </a:r>
            <a:r>
              <a:rPr lang="zh-CN" altLang="zh-CN" sz="1800" dirty="0">
                <a:solidFill>
                  <a:srgbClr val="002060"/>
                </a:solidFill>
                <a:latin typeface="黑体" panose="02010609060101010101" pitchFamily="49" charset="-122"/>
                <a:ea typeface="黑体" panose="02010609060101010101" pitchFamily="49" charset="-122"/>
              </a:rPr>
              <a:t>，剥夺政治权利</a:t>
            </a:r>
            <a:r>
              <a:rPr lang="zh-CN" altLang="zh-CN" sz="1800" dirty="0">
                <a:solidFill>
                  <a:srgbClr val="FF0000"/>
                </a:solidFill>
                <a:latin typeface="黑体" panose="02010609060101010101" pitchFamily="49" charset="-122"/>
                <a:ea typeface="黑体" panose="02010609060101010101" pitchFamily="49" charset="-122"/>
              </a:rPr>
              <a:t>五年</a:t>
            </a:r>
            <a:r>
              <a:rPr lang="zh-CN" altLang="zh-CN" sz="1800" dirty="0">
                <a:solidFill>
                  <a:srgbClr val="002060"/>
                </a:solidFill>
                <a:latin typeface="黑体" panose="02010609060101010101" pitchFamily="49" charset="-122"/>
                <a:ea typeface="黑体" panose="02010609060101010101" pitchFamily="49" charset="-122"/>
              </a:rPr>
              <a:t>，并处罚金人民币</a:t>
            </a:r>
            <a:r>
              <a:rPr lang="en-US" altLang="zh-CN" sz="1800" dirty="0">
                <a:solidFill>
                  <a:srgbClr val="FF0000"/>
                </a:solidFill>
                <a:latin typeface="黑体" panose="02010609060101010101" pitchFamily="49" charset="-122"/>
                <a:ea typeface="黑体" panose="02010609060101010101" pitchFamily="49" charset="-122"/>
              </a:rPr>
              <a:t>155</a:t>
            </a:r>
            <a:r>
              <a:rPr lang="zh-CN" altLang="zh-CN" sz="1800" dirty="0">
                <a:solidFill>
                  <a:srgbClr val="FF0000"/>
                </a:solidFill>
                <a:latin typeface="黑体" panose="02010609060101010101" pitchFamily="49" charset="-122"/>
                <a:ea typeface="黑体" panose="02010609060101010101" pitchFamily="49" charset="-122"/>
              </a:rPr>
              <a:t>万元</a:t>
            </a:r>
            <a:r>
              <a:rPr lang="zh-CN" altLang="zh-CN" sz="1800" dirty="0" smtClean="0"/>
              <a:t>。</a:t>
            </a:r>
            <a:endParaRPr lang="en-US" altLang="zh-CN" sz="1800" dirty="0" smtClean="0"/>
          </a:p>
          <a:p>
            <a:pPr algn="just">
              <a:lnSpc>
                <a:spcPct val="120000"/>
              </a:lnSpc>
              <a:spcBef>
                <a:spcPts val="0"/>
              </a:spcBef>
            </a:pPr>
            <a:r>
              <a:rPr lang="zh-CN" altLang="zh-CN" sz="1800" dirty="0" smtClean="0">
                <a:solidFill>
                  <a:srgbClr val="002060"/>
                </a:solidFill>
                <a:latin typeface="黑体" panose="02010609060101010101" pitchFamily="49" charset="-122"/>
                <a:ea typeface="黑体" panose="02010609060101010101" pitchFamily="49" charset="-122"/>
              </a:rPr>
              <a:t>集团原</a:t>
            </a:r>
            <a:r>
              <a:rPr lang="zh-CN" altLang="zh-CN" sz="1800" dirty="0">
                <a:solidFill>
                  <a:srgbClr val="002060"/>
                </a:solidFill>
                <a:latin typeface="黑体" panose="02010609060101010101" pitchFamily="49" charset="-122"/>
                <a:ea typeface="黑体" panose="02010609060101010101" pitchFamily="49" charset="-122"/>
              </a:rPr>
              <a:t>任及现任董事长、总经理、法定代表人</a:t>
            </a:r>
            <a:r>
              <a:rPr lang="zh-CN" altLang="zh-CN" sz="1800" dirty="0">
                <a:solidFill>
                  <a:srgbClr val="0000FF"/>
                </a:solidFill>
                <a:latin typeface="黑体" panose="02010609060101010101" pitchFamily="49" charset="-122"/>
                <a:ea typeface="黑体" panose="02010609060101010101" pitchFamily="49" charset="-122"/>
              </a:rPr>
              <a:t>吴岳忠、倪成良</a:t>
            </a:r>
            <a:r>
              <a:rPr lang="zh-CN" altLang="zh-CN" sz="1800" dirty="0">
                <a:solidFill>
                  <a:srgbClr val="002060"/>
                </a:solidFill>
                <a:latin typeface="黑体" panose="02010609060101010101" pitchFamily="49" charset="-122"/>
                <a:ea typeface="黑体" panose="02010609060101010101" pitchFamily="49" charset="-122"/>
              </a:rPr>
              <a:t>分别判处有期徒刑</a:t>
            </a:r>
            <a:r>
              <a:rPr lang="zh-CN" altLang="zh-CN" sz="1800" dirty="0">
                <a:solidFill>
                  <a:srgbClr val="FF0000"/>
                </a:solidFill>
                <a:latin typeface="黑体" panose="02010609060101010101" pitchFamily="49" charset="-122"/>
                <a:ea typeface="黑体" panose="02010609060101010101" pitchFamily="49" charset="-122"/>
              </a:rPr>
              <a:t>十二年和</a:t>
            </a:r>
            <a:r>
              <a:rPr lang="zh-CN" altLang="zh-CN" sz="1800" dirty="0" smtClean="0">
                <a:solidFill>
                  <a:srgbClr val="FF0000"/>
                </a:solidFill>
                <a:latin typeface="黑体" panose="02010609060101010101" pitchFamily="49" charset="-122"/>
                <a:ea typeface="黑体" panose="02010609060101010101" pitchFamily="49" charset="-122"/>
              </a:rPr>
              <a:t>十三年</a:t>
            </a:r>
            <a:r>
              <a:rPr lang="zh-CN" altLang="en-US" sz="1800" dirty="0" smtClean="0">
                <a:solidFill>
                  <a:srgbClr val="002060"/>
                </a:solidFill>
                <a:latin typeface="黑体" panose="02010609060101010101" pitchFamily="49" charset="-122"/>
                <a:ea typeface="黑体" panose="02010609060101010101" pitchFamily="49" charset="-122"/>
              </a:rPr>
              <a:t>。</a:t>
            </a:r>
            <a:endParaRPr lang="en-US" altLang="zh-CN" sz="1800" dirty="0" smtClean="0">
              <a:solidFill>
                <a:srgbClr val="002060"/>
              </a:solidFill>
              <a:latin typeface="黑体" panose="02010609060101010101" pitchFamily="49" charset="-122"/>
              <a:ea typeface="黑体" panose="02010609060101010101" pitchFamily="49" charset="-122"/>
            </a:endParaRPr>
          </a:p>
          <a:p>
            <a:pPr algn="just">
              <a:lnSpc>
                <a:spcPct val="120000"/>
              </a:lnSpc>
              <a:spcBef>
                <a:spcPts val="0"/>
              </a:spcBef>
            </a:pPr>
            <a:r>
              <a:rPr lang="zh-CN" altLang="zh-CN" sz="1800" dirty="0" smtClean="0">
                <a:solidFill>
                  <a:srgbClr val="002060"/>
                </a:solidFill>
                <a:latin typeface="黑体" panose="02010609060101010101" pitchFamily="49" charset="-122"/>
                <a:ea typeface="黑体" panose="02010609060101010101" pitchFamily="49" charset="-122"/>
              </a:rPr>
              <a:t>公司</a:t>
            </a:r>
            <a:r>
              <a:rPr lang="zh-CN" altLang="zh-CN" sz="1800" dirty="0">
                <a:solidFill>
                  <a:srgbClr val="002060"/>
                </a:solidFill>
                <a:latin typeface="黑体" panose="02010609060101010101" pitchFamily="49" charset="-122"/>
                <a:ea typeface="黑体" panose="02010609060101010101" pitchFamily="49" charset="-122"/>
              </a:rPr>
              <a:t>原</a:t>
            </a:r>
            <a:r>
              <a:rPr lang="zh-CN" altLang="zh-CN" sz="1800" dirty="0" smtClean="0">
                <a:solidFill>
                  <a:srgbClr val="002060"/>
                </a:solidFill>
                <a:latin typeface="黑体" panose="02010609060101010101" pitchFamily="49" charset="-122"/>
                <a:ea typeface="黑体" panose="02010609060101010101" pitchFamily="49" charset="-122"/>
              </a:rPr>
              <a:t>副总</a:t>
            </a:r>
            <a:r>
              <a:rPr lang="zh-CN" altLang="zh-CN" sz="1800" dirty="0">
                <a:solidFill>
                  <a:srgbClr val="002060"/>
                </a:solidFill>
                <a:latin typeface="黑体" panose="02010609060101010101" pitchFamily="49" charset="-122"/>
                <a:ea typeface="黑体" panose="02010609060101010101" pitchFamily="49" charset="-122"/>
              </a:rPr>
              <a:t>经理</a:t>
            </a:r>
            <a:r>
              <a:rPr lang="zh-CN" altLang="zh-CN" sz="1800" dirty="0">
                <a:solidFill>
                  <a:srgbClr val="0000FF"/>
                </a:solidFill>
                <a:latin typeface="黑体" panose="02010609060101010101" pitchFamily="49" charset="-122"/>
                <a:ea typeface="黑体" panose="02010609060101010101" pitchFamily="49" charset="-122"/>
              </a:rPr>
              <a:t>杨钢</a:t>
            </a:r>
            <a:r>
              <a:rPr lang="zh-CN" altLang="zh-CN" sz="1800" dirty="0">
                <a:solidFill>
                  <a:srgbClr val="002060"/>
                </a:solidFill>
                <a:latin typeface="黑体" panose="02010609060101010101" pitchFamily="49" charset="-122"/>
                <a:ea typeface="黑体" panose="02010609060101010101" pitchFamily="49" charset="-122"/>
              </a:rPr>
              <a:t>、安全总监兼总工程师</a:t>
            </a:r>
            <a:r>
              <a:rPr lang="zh-CN" altLang="zh-CN" sz="1800" dirty="0">
                <a:solidFill>
                  <a:srgbClr val="0000FF"/>
                </a:solidFill>
                <a:latin typeface="黑体" panose="02010609060101010101" pitchFamily="49" charset="-122"/>
                <a:ea typeface="黑体" panose="02010609060101010101" pitchFamily="49" charset="-122"/>
              </a:rPr>
              <a:t>耿宏</a:t>
            </a:r>
            <a:r>
              <a:rPr lang="zh-CN" altLang="zh-CN" sz="1800" dirty="0">
                <a:solidFill>
                  <a:srgbClr val="002060"/>
                </a:solidFill>
                <a:latin typeface="黑体" panose="02010609060101010101" pitchFamily="49" charset="-122"/>
                <a:ea typeface="黑体" panose="02010609060101010101" pitchFamily="49" charset="-122"/>
              </a:rPr>
              <a:t>等</a:t>
            </a:r>
            <a:r>
              <a:rPr lang="en-US" altLang="zh-CN" sz="1800" dirty="0">
                <a:solidFill>
                  <a:srgbClr val="002060"/>
                </a:solidFill>
                <a:latin typeface="黑体" panose="02010609060101010101" pitchFamily="49" charset="-122"/>
                <a:ea typeface="黑体" panose="02010609060101010101" pitchFamily="49" charset="-122"/>
              </a:rPr>
              <a:t>4</a:t>
            </a:r>
            <a:r>
              <a:rPr lang="zh-CN" altLang="zh-CN" sz="1800" dirty="0" smtClean="0">
                <a:solidFill>
                  <a:srgbClr val="002060"/>
                </a:solidFill>
                <a:latin typeface="黑体" panose="02010609060101010101" pitchFamily="49" charset="-122"/>
                <a:ea typeface="黑体" panose="02010609060101010101" pitchFamily="49" charset="-122"/>
              </a:rPr>
              <a:t>人</a:t>
            </a:r>
            <a:r>
              <a:rPr lang="zh-CN" altLang="en-US" sz="1800" dirty="0" smtClean="0">
                <a:solidFill>
                  <a:srgbClr val="002060"/>
                </a:solidFill>
                <a:latin typeface="黑体" panose="02010609060101010101" pitchFamily="49" charset="-122"/>
                <a:ea typeface="黑体" panose="02010609060101010101" pitchFamily="49" charset="-122"/>
              </a:rPr>
              <a:t>，</a:t>
            </a:r>
            <a:r>
              <a:rPr lang="zh-CN" altLang="zh-CN" sz="1800" dirty="0" smtClean="0">
                <a:solidFill>
                  <a:srgbClr val="002060"/>
                </a:solidFill>
                <a:latin typeface="黑体" panose="02010609060101010101" pitchFamily="49" charset="-122"/>
                <a:ea typeface="黑体" panose="02010609060101010101" pitchFamily="49" charset="-122"/>
              </a:rPr>
              <a:t>判处</a:t>
            </a:r>
            <a:r>
              <a:rPr lang="zh-CN" altLang="zh-CN" sz="1800" dirty="0">
                <a:solidFill>
                  <a:srgbClr val="FF0000"/>
                </a:solidFill>
                <a:latin typeface="黑体" panose="02010609060101010101" pitchFamily="49" charset="-122"/>
                <a:ea typeface="黑体" panose="02010609060101010101" pitchFamily="49" charset="-122"/>
              </a:rPr>
              <a:t>九年至六年</a:t>
            </a:r>
            <a:r>
              <a:rPr lang="zh-CN" altLang="zh-CN" sz="1800" dirty="0">
                <a:solidFill>
                  <a:srgbClr val="002060"/>
                </a:solidFill>
                <a:latin typeface="黑体" panose="02010609060101010101" pitchFamily="49" charset="-122"/>
                <a:ea typeface="黑体" panose="02010609060101010101" pitchFamily="49" charset="-122"/>
              </a:rPr>
              <a:t>不等</a:t>
            </a:r>
            <a:r>
              <a:rPr lang="zh-CN" altLang="zh-CN" sz="1800" dirty="0" smtClean="0">
                <a:solidFill>
                  <a:srgbClr val="002060"/>
                </a:solidFill>
                <a:latin typeface="黑体" panose="02010609060101010101" pitchFamily="49" charset="-122"/>
                <a:ea typeface="黑体" panose="02010609060101010101" pitchFamily="49" charset="-122"/>
              </a:rPr>
              <a:t>有期徒刑</a:t>
            </a:r>
            <a:r>
              <a:rPr lang="zh-CN" altLang="en-US" sz="1800" dirty="0" smtClean="0">
                <a:solidFill>
                  <a:srgbClr val="002060"/>
                </a:solidFill>
                <a:latin typeface="黑体" panose="02010609060101010101" pitchFamily="49" charset="-122"/>
                <a:ea typeface="黑体" panose="02010609060101010101" pitchFamily="49" charset="-122"/>
              </a:rPr>
              <a:t>。</a:t>
            </a:r>
            <a:endParaRPr lang="en-US" altLang="zh-CN" sz="1800" dirty="0">
              <a:solidFill>
                <a:srgbClr val="002060"/>
              </a:solidFill>
              <a:latin typeface="黑体" panose="02010609060101010101" pitchFamily="49" charset="-122"/>
              <a:ea typeface="黑体" panose="02010609060101010101" pitchFamily="49" charset="-122"/>
            </a:endParaRPr>
          </a:p>
          <a:p>
            <a:pPr algn="just">
              <a:lnSpc>
                <a:spcPct val="120000"/>
              </a:lnSpc>
              <a:spcBef>
                <a:spcPts val="0"/>
              </a:spcBef>
            </a:pPr>
            <a:r>
              <a:rPr lang="zh-CN" altLang="zh-CN" sz="1800" dirty="0" smtClean="0">
                <a:solidFill>
                  <a:srgbClr val="002060"/>
                </a:solidFill>
                <a:latin typeface="黑体" panose="02010609060101010101" pitchFamily="49" charset="-122"/>
                <a:ea typeface="黑体" panose="02010609060101010101" pitchFamily="49" charset="-122"/>
              </a:rPr>
              <a:t>公司</a:t>
            </a:r>
            <a:r>
              <a:rPr lang="zh-CN" altLang="zh-CN" sz="1800" dirty="0">
                <a:solidFill>
                  <a:srgbClr val="002060"/>
                </a:solidFill>
                <a:latin typeface="黑体" panose="02010609060101010101" pitchFamily="49" charset="-122"/>
                <a:ea typeface="黑体" panose="02010609060101010101" pitchFamily="49" charset="-122"/>
              </a:rPr>
              <a:t>原</a:t>
            </a:r>
            <a:r>
              <a:rPr lang="zh-CN" altLang="zh-CN" sz="1800" dirty="0" smtClean="0">
                <a:solidFill>
                  <a:srgbClr val="002060"/>
                </a:solidFill>
                <a:latin typeface="黑体" panose="02010609060101010101" pitchFamily="49" charset="-122"/>
                <a:ea typeface="黑体" panose="02010609060101010101" pitchFamily="49" charset="-122"/>
              </a:rPr>
              <a:t>副总</a:t>
            </a:r>
            <a:r>
              <a:rPr lang="zh-CN" altLang="zh-CN" sz="1800" dirty="0">
                <a:solidFill>
                  <a:srgbClr val="002060"/>
                </a:solidFill>
                <a:latin typeface="黑体" panose="02010609060101010101" pitchFamily="49" charset="-122"/>
                <a:ea typeface="黑体" panose="02010609060101010101" pitchFamily="49" charset="-122"/>
              </a:rPr>
              <a:t>经理</a:t>
            </a:r>
            <a:r>
              <a:rPr lang="zh-CN" altLang="zh-CN" sz="1800" dirty="0" smtClean="0">
                <a:solidFill>
                  <a:srgbClr val="002060"/>
                </a:solidFill>
                <a:latin typeface="黑体" panose="02010609060101010101" pitchFamily="49" charset="-122"/>
                <a:ea typeface="黑体" panose="02010609060101010101" pitchFamily="49" charset="-122"/>
              </a:rPr>
              <a:t>、硝化车间主任、</a:t>
            </a:r>
            <a:r>
              <a:rPr lang="zh-CN" altLang="zh-CN" sz="1800" dirty="0" smtClean="0">
                <a:solidFill>
                  <a:srgbClr val="0000FF"/>
                </a:solidFill>
                <a:latin typeface="黑体" panose="02010609060101010101" pitchFamily="49" charset="-122"/>
                <a:ea typeface="黑体" panose="02010609060101010101" pitchFamily="49" charset="-122"/>
              </a:rPr>
              <a:t>陶在明</a:t>
            </a:r>
            <a:r>
              <a:rPr lang="zh-CN" altLang="zh-CN" sz="1800" dirty="0">
                <a:solidFill>
                  <a:srgbClr val="002060"/>
                </a:solidFill>
                <a:latin typeface="黑体" panose="02010609060101010101" pitchFamily="49" charset="-122"/>
                <a:ea typeface="黑体" panose="02010609060101010101" pitchFamily="49" charset="-122"/>
              </a:rPr>
              <a:t>等</a:t>
            </a:r>
            <a:r>
              <a:rPr lang="en-US" altLang="zh-CN" sz="1800" dirty="0">
                <a:solidFill>
                  <a:srgbClr val="002060"/>
                </a:solidFill>
                <a:latin typeface="黑体" panose="02010609060101010101" pitchFamily="49" charset="-122"/>
                <a:ea typeface="黑体" panose="02010609060101010101" pitchFamily="49" charset="-122"/>
              </a:rPr>
              <a:t>2</a:t>
            </a:r>
            <a:r>
              <a:rPr lang="zh-CN" altLang="zh-CN" sz="1800" dirty="0" smtClean="0">
                <a:solidFill>
                  <a:srgbClr val="002060"/>
                </a:solidFill>
                <a:latin typeface="黑体" panose="02010609060101010101" pitchFamily="49" charset="-122"/>
                <a:ea typeface="黑体" panose="02010609060101010101" pitchFamily="49" charset="-122"/>
              </a:rPr>
              <a:t>人</a:t>
            </a:r>
            <a:r>
              <a:rPr lang="zh-CN" altLang="en-US" sz="1800" dirty="0" smtClean="0">
                <a:solidFill>
                  <a:srgbClr val="002060"/>
                </a:solidFill>
                <a:latin typeface="黑体" panose="02010609060101010101" pitchFamily="49" charset="-122"/>
                <a:ea typeface="黑体" panose="02010609060101010101" pitchFamily="49" charset="-122"/>
              </a:rPr>
              <a:t>，</a:t>
            </a:r>
            <a:r>
              <a:rPr lang="zh-CN" altLang="zh-CN" sz="1800" dirty="0" smtClean="0">
                <a:solidFill>
                  <a:srgbClr val="002060"/>
                </a:solidFill>
                <a:latin typeface="黑体" panose="02010609060101010101" pitchFamily="49" charset="-122"/>
                <a:ea typeface="黑体" panose="02010609060101010101" pitchFamily="49" charset="-122"/>
              </a:rPr>
              <a:t>分别</a:t>
            </a:r>
            <a:r>
              <a:rPr lang="zh-CN" altLang="zh-CN" sz="1800" dirty="0">
                <a:solidFill>
                  <a:srgbClr val="002060"/>
                </a:solidFill>
                <a:latin typeface="黑体" panose="02010609060101010101" pitchFamily="49" charset="-122"/>
                <a:ea typeface="黑体" panose="02010609060101010101" pitchFamily="49" charset="-122"/>
              </a:rPr>
              <a:t>判处</a:t>
            </a:r>
            <a:r>
              <a:rPr lang="zh-CN" altLang="zh-CN" sz="1800" dirty="0">
                <a:solidFill>
                  <a:srgbClr val="FF0000"/>
                </a:solidFill>
                <a:latin typeface="黑体" panose="02010609060101010101" pitchFamily="49" charset="-122"/>
                <a:ea typeface="黑体" panose="02010609060101010101" pitchFamily="49" charset="-122"/>
              </a:rPr>
              <a:t>八年和六年</a:t>
            </a:r>
            <a:r>
              <a:rPr lang="zh-CN" altLang="zh-CN" sz="1800" dirty="0">
                <a:solidFill>
                  <a:srgbClr val="002060"/>
                </a:solidFill>
                <a:latin typeface="黑体" panose="02010609060101010101" pitchFamily="49" charset="-122"/>
                <a:ea typeface="黑体" panose="02010609060101010101" pitchFamily="49" charset="-122"/>
              </a:rPr>
              <a:t>有期徒刑。</a:t>
            </a:r>
            <a:endParaRPr lang="en-US" altLang="zh-CN" sz="1800" dirty="0">
              <a:solidFill>
                <a:srgbClr val="002060"/>
              </a:solidFill>
              <a:latin typeface="黑体" panose="02010609060101010101" pitchFamily="49" charset="-122"/>
              <a:ea typeface="黑体" panose="02010609060101010101" pitchFamily="49" charset="-122"/>
            </a:endParaRPr>
          </a:p>
          <a:p>
            <a:pPr algn="just">
              <a:lnSpc>
                <a:spcPct val="120000"/>
              </a:lnSpc>
              <a:spcBef>
                <a:spcPts val="0"/>
              </a:spcBef>
            </a:pPr>
            <a:r>
              <a:rPr lang="zh-CN" altLang="zh-CN" sz="1800" dirty="0">
                <a:solidFill>
                  <a:srgbClr val="002060"/>
                </a:solidFill>
                <a:latin typeface="黑体" panose="02010609060101010101" pitchFamily="49" charset="-122"/>
                <a:ea typeface="黑体" panose="02010609060101010101" pitchFamily="49" charset="-122"/>
              </a:rPr>
              <a:t>帮助天嘉宜公司非法贮存硝化废料的当地装卸服务部经营人</a:t>
            </a:r>
            <a:r>
              <a:rPr lang="zh-CN" altLang="zh-CN" sz="1800" dirty="0">
                <a:solidFill>
                  <a:srgbClr val="0000FF"/>
                </a:solidFill>
                <a:latin typeface="黑体" panose="02010609060101010101" pitchFamily="49" charset="-122"/>
                <a:ea typeface="黑体" panose="02010609060101010101" pitchFamily="49" charset="-122"/>
              </a:rPr>
              <a:t>张惠</a:t>
            </a:r>
            <a:r>
              <a:rPr lang="zh-CN" altLang="zh-CN" sz="1800" dirty="0" smtClean="0">
                <a:solidFill>
                  <a:srgbClr val="0000FF"/>
                </a:solidFill>
                <a:latin typeface="黑体" panose="02010609060101010101" pitchFamily="49" charset="-122"/>
                <a:ea typeface="黑体" panose="02010609060101010101" pitchFamily="49" charset="-122"/>
              </a:rPr>
              <a:t>德</a:t>
            </a:r>
            <a:r>
              <a:rPr lang="zh-CN" altLang="en-US" sz="1800" dirty="0" smtClean="0">
                <a:solidFill>
                  <a:srgbClr val="0000FF"/>
                </a:solidFill>
                <a:latin typeface="黑体" panose="02010609060101010101" pitchFamily="49" charset="-122"/>
                <a:ea typeface="黑体" panose="02010609060101010101" pitchFamily="49" charset="-122"/>
              </a:rPr>
              <a:t>，</a:t>
            </a:r>
            <a:r>
              <a:rPr lang="zh-CN" altLang="zh-CN" sz="1800" dirty="0">
                <a:solidFill>
                  <a:srgbClr val="002060"/>
                </a:solidFill>
                <a:latin typeface="黑体" panose="02010609060101010101" pitchFamily="49" charset="-122"/>
                <a:ea typeface="黑体" panose="02010609060101010101" pitchFamily="49" charset="-122"/>
              </a:rPr>
              <a:t>判处</a:t>
            </a:r>
            <a:r>
              <a:rPr lang="zh-CN" altLang="zh-CN" sz="1800" dirty="0" smtClean="0">
                <a:solidFill>
                  <a:srgbClr val="002060"/>
                </a:solidFill>
                <a:latin typeface="黑体" panose="02010609060101010101" pitchFamily="49" charset="-122"/>
                <a:ea typeface="黑体" panose="02010609060101010101" pitchFamily="49" charset="-122"/>
              </a:rPr>
              <a:t>有期徒刑</a:t>
            </a:r>
            <a:r>
              <a:rPr lang="zh-CN" altLang="zh-CN" sz="1800" dirty="0">
                <a:solidFill>
                  <a:srgbClr val="FF0000"/>
                </a:solidFill>
                <a:latin typeface="黑体" panose="02010609060101010101" pitchFamily="49" charset="-122"/>
                <a:ea typeface="黑体" panose="02010609060101010101" pitchFamily="49" charset="-122"/>
              </a:rPr>
              <a:t>四年</a:t>
            </a:r>
            <a:r>
              <a:rPr lang="zh-CN" altLang="zh-CN" sz="1800" dirty="0" smtClean="0">
                <a:solidFill>
                  <a:srgbClr val="002060"/>
                </a:solidFill>
                <a:latin typeface="黑体" panose="02010609060101010101" pitchFamily="49" charset="-122"/>
                <a:ea typeface="黑体" panose="02010609060101010101" pitchFamily="49" charset="-122"/>
              </a:rPr>
              <a:t>。</a:t>
            </a:r>
            <a:endParaRPr lang="en-US" altLang="zh-CN" sz="1800" dirty="0" smtClean="0">
              <a:solidFill>
                <a:srgbClr val="002060"/>
              </a:solidFill>
              <a:latin typeface="黑体" panose="02010609060101010101" pitchFamily="49" charset="-122"/>
              <a:ea typeface="黑体" panose="02010609060101010101" pitchFamily="49" charset="-122"/>
            </a:endParaRPr>
          </a:p>
          <a:p>
            <a:pPr algn="just">
              <a:lnSpc>
                <a:spcPct val="120000"/>
              </a:lnSpc>
              <a:spcBef>
                <a:spcPts val="0"/>
              </a:spcBef>
            </a:pPr>
            <a:r>
              <a:rPr lang="zh-CN" altLang="zh-CN" sz="1800" dirty="0" smtClean="0">
                <a:solidFill>
                  <a:srgbClr val="002060"/>
                </a:solidFill>
                <a:latin typeface="黑体" panose="02010609060101010101" pitchFamily="49" charset="-122"/>
                <a:ea typeface="黑体" panose="02010609060101010101" pitchFamily="49" charset="-122"/>
              </a:rPr>
              <a:t>公司</a:t>
            </a:r>
            <a:r>
              <a:rPr lang="zh-CN" altLang="zh-CN" sz="1800" dirty="0">
                <a:solidFill>
                  <a:srgbClr val="002060"/>
                </a:solidFill>
                <a:latin typeface="黑体" panose="02010609060101010101" pitchFamily="49" charset="-122"/>
                <a:ea typeface="黑体" panose="02010609060101010101" pitchFamily="49" charset="-122"/>
              </a:rPr>
              <a:t>原</a:t>
            </a:r>
            <a:r>
              <a:rPr lang="zh-CN" altLang="zh-CN" sz="1800" dirty="0" smtClean="0">
                <a:solidFill>
                  <a:srgbClr val="002060"/>
                </a:solidFill>
                <a:latin typeface="黑体" panose="02010609060101010101" pitchFamily="49" charset="-122"/>
                <a:ea typeface="黑体" panose="02010609060101010101" pitchFamily="49" charset="-122"/>
              </a:rPr>
              <a:t>安全</a:t>
            </a:r>
            <a:r>
              <a:rPr lang="zh-CN" altLang="zh-CN" sz="1800" dirty="0">
                <a:solidFill>
                  <a:srgbClr val="002060"/>
                </a:solidFill>
                <a:latin typeface="黑体" panose="02010609060101010101" pitchFamily="49" charset="-122"/>
                <a:ea typeface="黑体" panose="02010609060101010101" pitchFamily="49" charset="-122"/>
              </a:rPr>
              <a:t>科科长</a:t>
            </a:r>
            <a:r>
              <a:rPr lang="zh-CN" altLang="zh-CN" sz="1800" dirty="0">
                <a:solidFill>
                  <a:srgbClr val="0000FF"/>
                </a:solidFill>
                <a:latin typeface="黑体" panose="02010609060101010101" pitchFamily="49" charset="-122"/>
                <a:ea typeface="黑体" panose="02010609060101010101" pitchFamily="49" charset="-122"/>
              </a:rPr>
              <a:t>蒋立华</a:t>
            </a:r>
            <a:r>
              <a:rPr lang="zh-CN" altLang="zh-CN" sz="1800" dirty="0">
                <a:solidFill>
                  <a:srgbClr val="002060"/>
                </a:solidFill>
                <a:latin typeface="黑体" panose="02010609060101010101" pitchFamily="49" charset="-122"/>
                <a:ea typeface="黑体" panose="02010609060101010101" pitchFamily="49" charset="-122"/>
              </a:rPr>
              <a:t>和</a:t>
            </a:r>
            <a:r>
              <a:rPr lang="en-US" altLang="zh-CN" sz="1800" dirty="0">
                <a:solidFill>
                  <a:srgbClr val="002060"/>
                </a:solidFill>
                <a:latin typeface="黑体" panose="02010609060101010101" pitchFamily="49" charset="-122"/>
                <a:ea typeface="黑体" panose="02010609060101010101" pitchFamily="49" charset="-122"/>
              </a:rPr>
              <a:t>5</a:t>
            </a:r>
            <a:r>
              <a:rPr lang="zh-CN" altLang="zh-CN" sz="1800" dirty="0">
                <a:solidFill>
                  <a:srgbClr val="002060"/>
                </a:solidFill>
                <a:latin typeface="黑体" panose="02010609060101010101" pitchFamily="49" charset="-122"/>
                <a:ea typeface="黑体" panose="02010609060101010101" pitchFamily="49" charset="-122"/>
              </a:rPr>
              <a:t>名</a:t>
            </a:r>
            <a:r>
              <a:rPr lang="zh-CN" altLang="zh-CN" sz="1800" dirty="0" smtClean="0">
                <a:solidFill>
                  <a:srgbClr val="002060"/>
                </a:solidFill>
                <a:latin typeface="黑体" panose="02010609060101010101" pitchFamily="49" charset="-122"/>
                <a:ea typeface="黑体" panose="02010609060101010101" pitchFamily="49" charset="-122"/>
              </a:rPr>
              <a:t>安全员以</a:t>
            </a:r>
            <a:r>
              <a:rPr lang="zh-CN" altLang="zh-CN" sz="1800" dirty="0">
                <a:solidFill>
                  <a:srgbClr val="FF0000"/>
                </a:solidFill>
                <a:latin typeface="黑体" panose="02010609060101010101" pitchFamily="49" charset="-122"/>
                <a:ea typeface="黑体" panose="02010609060101010101" pitchFamily="49" charset="-122"/>
              </a:rPr>
              <a:t>重大劳动安全事故</a:t>
            </a:r>
            <a:r>
              <a:rPr lang="zh-CN" altLang="zh-CN" sz="1800" dirty="0" smtClean="0">
                <a:solidFill>
                  <a:srgbClr val="FF0000"/>
                </a:solidFill>
                <a:latin typeface="黑体" panose="02010609060101010101" pitchFamily="49" charset="-122"/>
                <a:ea typeface="黑体" panose="02010609060101010101" pitchFamily="49" charset="-122"/>
              </a:rPr>
              <a:t>罪</a:t>
            </a:r>
            <a:r>
              <a:rPr lang="zh-CN" altLang="zh-CN" sz="1800" dirty="0" smtClean="0">
                <a:solidFill>
                  <a:srgbClr val="002060"/>
                </a:solidFill>
                <a:latin typeface="黑体" panose="02010609060101010101" pitchFamily="49" charset="-122"/>
                <a:ea typeface="黑体" panose="02010609060101010101" pitchFamily="49" charset="-122"/>
              </a:rPr>
              <a:t>分别判处</a:t>
            </a:r>
            <a:r>
              <a:rPr lang="zh-CN" altLang="zh-CN" sz="1800" dirty="0">
                <a:solidFill>
                  <a:srgbClr val="FF0000"/>
                </a:solidFill>
                <a:latin typeface="黑体" panose="02010609060101010101" pitchFamily="49" charset="-122"/>
                <a:ea typeface="黑体" panose="02010609060101010101" pitchFamily="49" charset="-122"/>
              </a:rPr>
              <a:t>五年至一年六个月</a:t>
            </a:r>
            <a:r>
              <a:rPr lang="zh-CN" altLang="zh-CN" sz="1800" dirty="0">
                <a:solidFill>
                  <a:srgbClr val="002060"/>
                </a:solidFill>
                <a:latin typeface="黑体" panose="02010609060101010101" pitchFamily="49" charset="-122"/>
                <a:ea typeface="黑体" panose="02010609060101010101" pitchFamily="49" charset="-122"/>
              </a:rPr>
              <a:t>不等有期徒刑</a:t>
            </a:r>
            <a:r>
              <a:rPr lang="zh-CN" altLang="zh-CN" sz="1800" dirty="0" smtClean="0">
                <a:solidFill>
                  <a:srgbClr val="002060"/>
                </a:solidFill>
                <a:latin typeface="黑体" panose="02010609060101010101" pitchFamily="49" charset="-122"/>
                <a:ea typeface="黑体" panose="02010609060101010101" pitchFamily="49" charset="-122"/>
              </a:rPr>
              <a:t>。</a:t>
            </a:r>
            <a:endParaRPr lang="en-US" altLang="zh-CN" sz="1800" dirty="0" smtClean="0">
              <a:solidFill>
                <a:srgbClr val="002060"/>
              </a:solidFill>
              <a:latin typeface="黑体" panose="02010609060101010101" pitchFamily="49" charset="-122"/>
              <a:ea typeface="黑体" panose="02010609060101010101" pitchFamily="49" charset="-122"/>
            </a:endParaRPr>
          </a:p>
          <a:p>
            <a:pPr algn="just">
              <a:lnSpc>
                <a:spcPct val="120000"/>
              </a:lnSpc>
              <a:spcBef>
                <a:spcPts val="0"/>
              </a:spcBef>
            </a:pPr>
            <a:r>
              <a:rPr lang="zh-CN" altLang="zh-CN" sz="1800" dirty="0" smtClean="0">
                <a:solidFill>
                  <a:srgbClr val="002060"/>
                </a:solidFill>
                <a:latin typeface="黑体" panose="02010609060101010101" pitchFamily="49" charset="-122"/>
                <a:ea typeface="黑体" panose="02010609060101010101" pitchFamily="49" charset="-122"/>
              </a:rPr>
              <a:t>盐城市环境监测中心等</a:t>
            </a:r>
            <a:r>
              <a:rPr lang="en-US" altLang="zh-CN" sz="1800" dirty="0" smtClean="0">
                <a:solidFill>
                  <a:srgbClr val="002060"/>
                </a:solidFill>
                <a:latin typeface="黑体" panose="02010609060101010101" pitchFamily="49" charset="-122"/>
                <a:ea typeface="黑体" panose="02010609060101010101" pitchFamily="49" charset="-122"/>
              </a:rPr>
              <a:t>6</a:t>
            </a:r>
            <a:r>
              <a:rPr lang="zh-CN" altLang="zh-CN" sz="1800" dirty="0" smtClean="0">
                <a:solidFill>
                  <a:srgbClr val="002060"/>
                </a:solidFill>
                <a:latin typeface="黑体" panose="02010609060101010101" pitchFamily="49" charset="-122"/>
                <a:ea typeface="黑体" panose="02010609060101010101" pitchFamily="49" charset="-122"/>
              </a:rPr>
              <a:t>家中介机构犯提供虚假证明文件罪或出具证明文件重大失实罪，分别被判处人民币</a:t>
            </a:r>
            <a:r>
              <a:rPr lang="en-US" altLang="zh-CN" sz="1800" dirty="0" smtClean="0">
                <a:solidFill>
                  <a:srgbClr val="002060"/>
                </a:solidFill>
                <a:latin typeface="黑体" panose="02010609060101010101" pitchFamily="49" charset="-122"/>
                <a:ea typeface="黑体" panose="02010609060101010101" pitchFamily="49" charset="-122"/>
              </a:rPr>
              <a:t>100</a:t>
            </a:r>
            <a:r>
              <a:rPr lang="zh-CN" altLang="zh-CN" sz="1800" dirty="0" smtClean="0">
                <a:solidFill>
                  <a:srgbClr val="002060"/>
                </a:solidFill>
                <a:latin typeface="黑体" panose="02010609060101010101" pitchFamily="49" charset="-122"/>
                <a:ea typeface="黑体" panose="02010609060101010101" pitchFamily="49" charset="-122"/>
              </a:rPr>
              <a:t>万元至人民币</a:t>
            </a:r>
            <a:r>
              <a:rPr lang="en-US" altLang="zh-CN" sz="1800" dirty="0" smtClean="0">
                <a:solidFill>
                  <a:srgbClr val="002060"/>
                </a:solidFill>
                <a:latin typeface="黑体" panose="02010609060101010101" pitchFamily="49" charset="-122"/>
                <a:ea typeface="黑体" panose="02010609060101010101" pitchFamily="49" charset="-122"/>
              </a:rPr>
              <a:t>10</a:t>
            </a:r>
            <a:r>
              <a:rPr lang="zh-CN" altLang="zh-CN" sz="1800" dirty="0" smtClean="0">
                <a:solidFill>
                  <a:srgbClr val="002060"/>
                </a:solidFill>
                <a:latin typeface="黑体" panose="02010609060101010101" pitchFamily="49" charset="-122"/>
                <a:ea typeface="黑体" panose="02010609060101010101" pitchFamily="49" charset="-122"/>
              </a:rPr>
              <a:t>万元不等罚金，盐</a:t>
            </a:r>
            <a:r>
              <a:rPr lang="zh-CN" altLang="zh-CN" sz="1800" dirty="0">
                <a:solidFill>
                  <a:srgbClr val="002060"/>
                </a:solidFill>
                <a:latin typeface="黑体" panose="02010609060101010101" pitchFamily="49" charset="-122"/>
                <a:ea typeface="黑体" panose="02010609060101010101" pitchFamily="49" charset="-122"/>
              </a:rPr>
              <a:t>城市环境监测中心化验室副主任</a:t>
            </a:r>
            <a:r>
              <a:rPr lang="zh-CN" altLang="zh-CN" sz="1800" dirty="0">
                <a:solidFill>
                  <a:srgbClr val="0000FF"/>
                </a:solidFill>
                <a:latin typeface="黑体" panose="02010609060101010101" pitchFamily="49" charset="-122"/>
                <a:ea typeface="黑体" panose="02010609060101010101" pitchFamily="49" charset="-122"/>
              </a:rPr>
              <a:t>杨浩杰等</a:t>
            </a:r>
            <a:r>
              <a:rPr lang="en-US" altLang="zh-CN" sz="1800" dirty="0">
                <a:solidFill>
                  <a:srgbClr val="0000FF"/>
                </a:solidFill>
                <a:latin typeface="黑体" panose="02010609060101010101" pitchFamily="49" charset="-122"/>
                <a:ea typeface="黑体" panose="02010609060101010101" pitchFamily="49" charset="-122"/>
              </a:rPr>
              <a:t>22</a:t>
            </a:r>
            <a:r>
              <a:rPr lang="zh-CN" altLang="zh-CN" sz="1800" dirty="0">
                <a:solidFill>
                  <a:srgbClr val="002060"/>
                </a:solidFill>
                <a:latin typeface="黑体" panose="02010609060101010101" pitchFamily="49" charset="-122"/>
                <a:ea typeface="黑体" panose="02010609060101010101" pitchFamily="49" charset="-122"/>
              </a:rPr>
              <a:t>名责任人被以提供虚假证明文件罪或出具证明文件重大失实罪判处</a:t>
            </a:r>
            <a:r>
              <a:rPr lang="zh-CN" altLang="zh-CN" sz="1800" dirty="0">
                <a:solidFill>
                  <a:srgbClr val="FF0000"/>
                </a:solidFill>
                <a:latin typeface="黑体" panose="02010609060101010101" pitchFamily="49" charset="-122"/>
                <a:ea typeface="黑体" panose="02010609060101010101" pitchFamily="49" charset="-122"/>
              </a:rPr>
              <a:t>四年至九个月</a:t>
            </a:r>
            <a:r>
              <a:rPr lang="zh-CN" altLang="zh-CN" sz="1800" dirty="0">
                <a:solidFill>
                  <a:srgbClr val="002060"/>
                </a:solidFill>
                <a:latin typeface="黑体" panose="02010609060101010101" pitchFamily="49" charset="-122"/>
                <a:ea typeface="黑体" panose="02010609060101010101" pitchFamily="49" charset="-122"/>
              </a:rPr>
              <a:t>不等有期徒刑，并处罚金</a:t>
            </a:r>
            <a:r>
              <a:rPr lang="zh-CN" altLang="zh-CN" sz="1800" dirty="0" smtClean="0">
                <a:solidFill>
                  <a:srgbClr val="002060"/>
                </a:solidFill>
                <a:latin typeface="黑体" panose="02010609060101010101" pitchFamily="49" charset="-122"/>
                <a:ea typeface="黑体" panose="02010609060101010101" pitchFamily="49" charset="-122"/>
              </a:rPr>
              <a:t>。响</a:t>
            </a:r>
            <a:r>
              <a:rPr lang="zh-CN" altLang="zh-CN" sz="1800" dirty="0">
                <a:solidFill>
                  <a:srgbClr val="002060"/>
                </a:solidFill>
                <a:latin typeface="黑体" panose="02010609060101010101" pitchFamily="49" charset="-122"/>
                <a:ea typeface="黑体" panose="02010609060101010101" pitchFamily="49" charset="-122"/>
              </a:rPr>
              <a:t>水县应急管理局原局长</a:t>
            </a:r>
            <a:r>
              <a:rPr lang="zh-CN" altLang="zh-CN" sz="1800" dirty="0">
                <a:solidFill>
                  <a:srgbClr val="0000FF"/>
                </a:solidFill>
                <a:latin typeface="黑体" panose="02010609060101010101" pitchFamily="49" charset="-122"/>
                <a:ea typeface="黑体" panose="02010609060101010101" pitchFamily="49" charset="-122"/>
              </a:rPr>
              <a:t>孙锋等</a:t>
            </a:r>
            <a:r>
              <a:rPr lang="en-US" altLang="zh-CN" sz="1800" dirty="0">
                <a:solidFill>
                  <a:srgbClr val="0000FF"/>
                </a:solidFill>
                <a:latin typeface="黑体" panose="02010609060101010101" pitchFamily="49" charset="-122"/>
                <a:ea typeface="黑体" panose="02010609060101010101" pitchFamily="49" charset="-122"/>
              </a:rPr>
              <a:t>15</a:t>
            </a:r>
            <a:r>
              <a:rPr lang="zh-CN" altLang="zh-CN" sz="1800" dirty="0">
                <a:solidFill>
                  <a:srgbClr val="002060"/>
                </a:solidFill>
                <a:latin typeface="黑体" panose="02010609060101010101" pitchFamily="49" charset="-122"/>
                <a:ea typeface="黑体" panose="02010609060101010101" pitchFamily="49" charset="-122"/>
              </a:rPr>
              <a:t>名国家公职人员分别被以玩忽职守罪、受贿罪判处</a:t>
            </a:r>
            <a:r>
              <a:rPr lang="zh-CN" altLang="zh-CN" sz="1800" dirty="0">
                <a:solidFill>
                  <a:srgbClr val="FF0000"/>
                </a:solidFill>
                <a:latin typeface="黑体" panose="02010609060101010101" pitchFamily="49" charset="-122"/>
                <a:ea typeface="黑体" panose="02010609060101010101" pitchFamily="49" charset="-122"/>
              </a:rPr>
              <a:t>七年六个月至三年三个月</a:t>
            </a:r>
            <a:r>
              <a:rPr lang="zh-CN" altLang="zh-CN" sz="1800" dirty="0">
                <a:solidFill>
                  <a:srgbClr val="002060"/>
                </a:solidFill>
                <a:latin typeface="黑体" panose="02010609060101010101" pitchFamily="49" charset="-122"/>
                <a:ea typeface="黑体" panose="02010609060101010101" pitchFamily="49" charset="-122"/>
              </a:rPr>
              <a:t>不等</a:t>
            </a:r>
            <a:r>
              <a:rPr lang="zh-CN" altLang="zh-CN" sz="1800" dirty="0" smtClean="0">
                <a:solidFill>
                  <a:srgbClr val="002060"/>
                </a:solidFill>
                <a:latin typeface="黑体" panose="02010609060101010101" pitchFamily="49" charset="-122"/>
                <a:ea typeface="黑体" panose="02010609060101010101" pitchFamily="49" charset="-122"/>
              </a:rPr>
              <a:t>有期徒刑</a:t>
            </a:r>
            <a:r>
              <a:rPr lang="zh-CN" altLang="zh-CN" sz="1800" dirty="0" smtClean="0"/>
              <a:t>。</a:t>
            </a:r>
            <a:endParaRPr lang="en-US" altLang="zh-CN" sz="1800" dirty="0">
              <a:solidFill>
                <a:srgbClr val="002060"/>
              </a:solidFill>
              <a:latin typeface="黑体" panose="02010609060101010101" pitchFamily="49" charset="-122"/>
              <a:ea typeface="黑体" panose="02010609060101010101" pitchFamily="49" charset="-122"/>
            </a:endParaRPr>
          </a:p>
          <a:p>
            <a:pPr algn="just">
              <a:lnSpc>
                <a:spcPct val="120000"/>
              </a:lnSpc>
              <a:spcBef>
                <a:spcPts val="0"/>
              </a:spcBef>
            </a:pPr>
            <a:r>
              <a:rPr lang="zh-CN" altLang="zh-CN" sz="1800" dirty="0">
                <a:solidFill>
                  <a:srgbClr val="002060"/>
                </a:solidFill>
                <a:latin typeface="黑体" panose="02010609060101010101" pitchFamily="49" charset="-122"/>
                <a:ea typeface="黑体" panose="02010609060101010101" pitchFamily="49" charset="-122"/>
              </a:rPr>
              <a:t>以非法储存危险物质罪判处倪家巷集团罚金人民币</a:t>
            </a:r>
            <a:r>
              <a:rPr lang="en-US" altLang="zh-CN" sz="1800" dirty="0">
                <a:solidFill>
                  <a:srgbClr val="FF0000"/>
                </a:solidFill>
                <a:latin typeface="黑体" panose="02010609060101010101" pitchFamily="49" charset="-122"/>
                <a:ea typeface="黑体" panose="02010609060101010101" pitchFamily="49" charset="-122"/>
              </a:rPr>
              <a:t>2000</a:t>
            </a:r>
            <a:r>
              <a:rPr lang="zh-CN" altLang="zh-CN" sz="1800" dirty="0">
                <a:solidFill>
                  <a:srgbClr val="FF0000"/>
                </a:solidFill>
                <a:latin typeface="黑体" panose="02010609060101010101" pitchFamily="49" charset="-122"/>
                <a:ea typeface="黑体" panose="02010609060101010101" pitchFamily="49" charset="-122"/>
              </a:rPr>
              <a:t>万</a:t>
            </a:r>
            <a:r>
              <a:rPr lang="zh-CN" altLang="zh-CN" sz="1800" dirty="0" smtClean="0">
                <a:solidFill>
                  <a:srgbClr val="FF0000"/>
                </a:solidFill>
                <a:latin typeface="黑体" panose="02010609060101010101" pitchFamily="49" charset="-122"/>
                <a:ea typeface="黑体" panose="02010609060101010101" pitchFamily="49" charset="-122"/>
              </a:rPr>
              <a:t>元</a:t>
            </a:r>
            <a:r>
              <a:rPr lang="zh-CN" altLang="en-US" sz="1800" dirty="0" smtClean="0">
                <a:solidFill>
                  <a:srgbClr val="FF0000"/>
                </a:solidFill>
                <a:latin typeface="黑体" panose="02010609060101010101" pitchFamily="49" charset="-122"/>
                <a:ea typeface="黑体" panose="02010609060101010101" pitchFamily="49" charset="-122"/>
              </a:rPr>
              <a:t>。</a:t>
            </a:r>
            <a:endParaRPr kumimoji="0" lang="zh-CN" altLang="en-US" sz="2400" dirty="0">
              <a:solidFill>
                <a:srgbClr val="002060"/>
              </a:solidFill>
              <a:latin typeface="黑体" panose="02010609060101010101" pitchFamily="49" charset="-122"/>
              <a:ea typeface="黑体" panose="02010609060101010101" pitchFamily="49" charset="-122"/>
            </a:endParaRPr>
          </a:p>
        </p:txBody>
      </p:sp>
      <p:sp>
        <p:nvSpPr>
          <p:cNvPr id="2" name="灯片编号占位符 1"/>
          <p:cNvSpPr>
            <a:spLocks noGrp="1"/>
          </p:cNvSpPr>
          <p:nvPr>
            <p:ph type="sldNum" sz="quarter" idx="12"/>
          </p:nvPr>
        </p:nvSpPr>
        <p:spPr/>
        <p:txBody>
          <a:bodyPr/>
          <a:lstStyle/>
          <a:p>
            <a:pPr>
              <a:defRPr/>
            </a:pPr>
            <a:fld id="{2DF0EC56-E1A7-4A46-86F1-FEFF1B24FD78}" type="slidenum">
              <a:rPr lang="zh-CN" altLang="en-US" smtClean="0"/>
            </a:fld>
            <a:endParaRPr lang="en-US" altLang="zh-CN"/>
          </a:p>
        </p:txBody>
      </p:sp>
      <p:grpSp>
        <p:nvGrpSpPr>
          <p:cNvPr id="14" name="组合 13"/>
          <p:cNvGrpSpPr/>
          <p:nvPr/>
        </p:nvGrpSpPr>
        <p:grpSpPr>
          <a:xfrm>
            <a:off x="407368" y="242176"/>
            <a:ext cx="11449271" cy="1096576"/>
            <a:chOff x="371365" y="116632"/>
            <a:chExt cx="11449271" cy="1096576"/>
          </a:xfrm>
        </p:grpSpPr>
        <p:pic>
          <p:nvPicPr>
            <p:cNvPr id="15" name="Picture 22" descr="方案2+封底(白色字体） 拷贝"/>
            <p:cNvPicPr>
              <a:picLocks noChangeAspect="1" noChangeArrowheads="1"/>
            </p:cNvPicPr>
            <p:nvPr/>
          </p:nvPicPr>
          <p:blipFill rotWithShape="1">
            <a:blip r:embed="rId1">
              <a:extLst>
                <a:ext uri="{28A0092B-C50C-407E-A947-70E740481C1C}">
                  <a14:useLocalDpi xmlns:a14="http://schemas.microsoft.com/office/drawing/2010/main" val="0"/>
                </a:ext>
              </a:extLst>
            </a:blip>
            <a:srcRect t="1332" b="10386"/>
            <a:stretch>
              <a:fillRect/>
            </a:stretch>
          </p:blipFill>
          <p:spPr bwMode="auto">
            <a:xfrm>
              <a:off x="5067609" y="116632"/>
              <a:ext cx="1249518" cy="10965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6" name="组合 15"/>
            <p:cNvGrpSpPr/>
            <p:nvPr/>
          </p:nvGrpSpPr>
          <p:grpSpPr>
            <a:xfrm>
              <a:off x="371365" y="272393"/>
              <a:ext cx="11449271" cy="741877"/>
              <a:chOff x="371365" y="272393"/>
              <a:chExt cx="11449271" cy="741877"/>
            </a:xfrm>
          </p:grpSpPr>
          <p:sp>
            <p:nvSpPr>
              <p:cNvPr id="17" name="矩形 16"/>
              <p:cNvSpPr/>
              <p:nvPr/>
            </p:nvSpPr>
            <p:spPr bwMode="auto">
              <a:xfrm>
                <a:off x="371365" y="272393"/>
                <a:ext cx="4248472" cy="741877"/>
              </a:xfrm>
              <a:prstGeom prst="rect">
                <a:avLst/>
              </a:prstGeom>
              <a:solidFill>
                <a:srgbClr val="1A8A6D"/>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b="1" dirty="0" smtClean="0">
                    <a:latin typeface="微软雅黑" panose="020B0503020204020204" pitchFamily="34" charset="-122"/>
                    <a:ea typeface="微软雅黑" panose="020B0503020204020204" pitchFamily="34" charset="-122"/>
                  </a:rPr>
                  <a:t>第一节</a:t>
                </a:r>
                <a:endParaRPr lang="zh-CN" altLang="en-US" b="1" dirty="0">
                  <a:latin typeface="微软雅黑" panose="020B0503020204020204" pitchFamily="34" charset="-122"/>
                  <a:ea typeface="微软雅黑" panose="020B0503020204020204" pitchFamily="34" charset="-122"/>
                </a:endParaRPr>
              </a:p>
            </p:txBody>
          </p:sp>
          <p:sp>
            <p:nvSpPr>
              <p:cNvPr id="18" name="矩形 17"/>
              <p:cNvSpPr/>
              <p:nvPr/>
            </p:nvSpPr>
            <p:spPr bwMode="auto">
              <a:xfrm>
                <a:off x="4763405" y="272393"/>
                <a:ext cx="180467" cy="741877"/>
              </a:xfrm>
              <a:prstGeom prst="rect">
                <a:avLst/>
              </a:prstGeom>
              <a:solidFill>
                <a:srgbClr val="1A8A6D"/>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9" name="矩形 18"/>
              <p:cNvSpPr/>
              <p:nvPr/>
            </p:nvSpPr>
            <p:spPr bwMode="auto">
              <a:xfrm>
                <a:off x="6360273" y="874040"/>
                <a:ext cx="5460362" cy="140230"/>
              </a:xfrm>
              <a:prstGeom prst="rect">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20" name="文本框 1"/>
              <p:cNvSpPr txBox="1">
                <a:spLocks noChangeArrowheads="1"/>
              </p:cNvSpPr>
              <p:nvPr/>
            </p:nvSpPr>
            <p:spPr bwMode="auto">
              <a:xfrm>
                <a:off x="6360274" y="272393"/>
                <a:ext cx="5460362"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a:lnSpc>
                    <a:spcPct val="100000"/>
                  </a:lnSpc>
                  <a:spcBef>
                    <a:spcPct val="0"/>
                  </a:spcBef>
                  <a:buNone/>
                </a:pPr>
                <a:r>
                  <a:rPr lang="zh-CN" altLang="en-US" b="1" dirty="0" smtClean="0">
                    <a:solidFill>
                      <a:schemeClr val="accent1">
                        <a:lumMod val="75000"/>
                      </a:schemeClr>
                    </a:solidFill>
                    <a:latin typeface="微软雅黑" panose="020B0503020204020204" pitchFamily="34" charset="-122"/>
                    <a:ea typeface="微软雅黑" panose="020B0503020204020204" pitchFamily="34" charset="-122"/>
                  </a:rPr>
                  <a:t>实验室安全的重要性</a:t>
                </a:r>
                <a:endParaRPr lang="zh-CN" altLang="en-US" b="1" dirty="0">
                  <a:solidFill>
                    <a:schemeClr val="accent1">
                      <a:lumMod val="75000"/>
                    </a:schemeClr>
                  </a:solidFill>
                  <a:latin typeface="Times New Roman" panose="02020603050405020304" pitchFamily="18" charset="0"/>
                </a:endParaRPr>
              </a:p>
            </p:txBody>
          </p:sp>
          <p:cxnSp>
            <p:nvCxnSpPr>
              <p:cNvPr id="21" name="直接连接符 20"/>
              <p:cNvCxnSpPr/>
              <p:nvPr/>
            </p:nvCxnSpPr>
            <p:spPr>
              <a:xfrm>
                <a:off x="6360273" y="764704"/>
                <a:ext cx="5460362" cy="0"/>
              </a:xfrm>
              <a:prstGeom prst="line">
                <a:avLst/>
              </a:prstGeom>
              <a:ln w="19050"/>
            </p:spPr>
            <p:style>
              <a:lnRef idx="1">
                <a:schemeClr val="accent1"/>
              </a:lnRef>
              <a:fillRef idx="0">
                <a:schemeClr val="accent1"/>
              </a:fillRef>
              <a:effectRef idx="0">
                <a:schemeClr val="accent1"/>
              </a:effectRef>
              <a:fontRef idx="minor">
                <a:schemeClr val="tx1"/>
              </a:fontRef>
            </p:style>
          </p:cxnSp>
        </p:grpSp>
      </p:gr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组合 10"/>
          <p:cNvGrpSpPr/>
          <p:nvPr/>
        </p:nvGrpSpPr>
        <p:grpSpPr>
          <a:xfrm>
            <a:off x="4079776" y="2372352"/>
            <a:ext cx="3600400" cy="3502335"/>
            <a:chOff x="3983038" y="2227263"/>
            <a:chExt cx="3803650" cy="3660775"/>
          </a:xfrm>
        </p:grpSpPr>
        <p:sp>
          <p:nvSpPr>
            <p:cNvPr id="14" name="object 2"/>
            <p:cNvSpPr/>
            <p:nvPr/>
          </p:nvSpPr>
          <p:spPr>
            <a:xfrm>
              <a:off x="5975350" y="4692650"/>
              <a:ext cx="1085850" cy="1195388"/>
            </a:xfrm>
            <a:custGeom>
              <a:avLst/>
              <a:gdLst/>
              <a:ahLst/>
              <a:cxnLst/>
              <a:rect l="0" t="0" r="0" b="0"/>
              <a:pathLst>
                <a:path w="814070" h="896620">
                  <a:moveTo>
                    <a:pt x="0" y="28193"/>
                  </a:moveTo>
                  <a:lnTo>
                    <a:pt x="0" y="463118"/>
                  </a:lnTo>
                  <a:lnTo>
                    <a:pt x="813815" y="896111"/>
                  </a:lnTo>
                  <a:lnTo>
                    <a:pt x="701762" y="237235"/>
                  </a:lnTo>
                  <a:lnTo>
                    <a:pt x="392049" y="237235"/>
                  </a:lnTo>
                  <a:lnTo>
                    <a:pt x="0" y="28193"/>
                  </a:lnTo>
                  <a:close/>
                </a:path>
                <a:path w="814070" h="896620">
                  <a:moveTo>
                    <a:pt x="661415" y="0"/>
                  </a:moveTo>
                  <a:lnTo>
                    <a:pt x="351154" y="0"/>
                  </a:lnTo>
                  <a:lnTo>
                    <a:pt x="392049" y="237235"/>
                  </a:lnTo>
                  <a:lnTo>
                    <a:pt x="701762" y="237235"/>
                  </a:lnTo>
                  <a:lnTo>
                    <a:pt x="661415" y="0"/>
                  </a:lnTo>
                  <a:close/>
                </a:path>
              </a:pathLst>
            </a:custGeom>
            <a:solidFill>
              <a:srgbClr val="88CA2A"/>
            </a:solidFill>
            <a:ln w="9525">
              <a:noFill/>
            </a:ln>
          </p:spPr>
          <p:txBody>
            <a:bodyPr/>
            <a:lstStyle/>
            <a:p>
              <a:endParaRPr lang="zh-CN" altLang="en-US"/>
            </a:p>
          </p:txBody>
        </p:sp>
        <p:sp>
          <p:nvSpPr>
            <p:cNvPr id="15" name="object 3"/>
            <p:cNvSpPr/>
            <p:nvPr/>
          </p:nvSpPr>
          <p:spPr>
            <a:xfrm>
              <a:off x="4711700" y="4692650"/>
              <a:ext cx="1090613" cy="1195388"/>
            </a:xfrm>
            <a:custGeom>
              <a:avLst/>
              <a:gdLst/>
              <a:ahLst/>
              <a:cxnLst/>
              <a:rect l="0" t="0" r="0" b="0"/>
              <a:pathLst>
                <a:path w="817245" h="896620">
                  <a:moveTo>
                    <a:pt x="463295" y="0"/>
                  </a:moveTo>
                  <a:lnTo>
                    <a:pt x="152526" y="0"/>
                  </a:lnTo>
                  <a:lnTo>
                    <a:pt x="0" y="896111"/>
                  </a:lnTo>
                  <a:lnTo>
                    <a:pt x="816863" y="463118"/>
                  </a:lnTo>
                  <a:lnTo>
                    <a:pt x="816863" y="237235"/>
                  </a:lnTo>
                  <a:lnTo>
                    <a:pt x="424306" y="237235"/>
                  </a:lnTo>
                  <a:lnTo>
                    <a:pt x="463295" y="0"/>
                  </a:lnTo>
                  <a:close/>
                </a:path>
                <a:path w="817245" h="896620">
                  <a:moveTo>
                    <a:pt x="816863" y="28193"/>
                  </a:moveTo>
                  <a:lnTo>
                    <a:pt x="424306" y="237235"/>
                  </a:lnTo>
                  <a:lnTo>
                    <a:pt x="816863" y="237235"/>
                  </a:lnTo>
                  <a:lnTo>
                    <a:pt x="816863" y="28193"/>
                  </a:lnTo>
                  <a:close/>
                </a:path>
              </a:pathLst>
            </a:custGeom>
            <a:solidFill>
              <a:srgbClr val="E18116"/>
            </a:solidFill>
            <a:ln w="9525">
              <a:noFill/>
            </a:ln>
          </p:spPr>
          <p:txBody>
            <a:bodyPr/>
            <a:lstStyle/>
            <a:p>
              <a:endParaRPr lang="zh-CN" altLang="en-US"/>
            </a:p>
          </p:txBody>
        </p:sp>
        <p:sp>
          <p:nvSpPr>
            <p:cNvPr id="16" name="object 4"/>
            <p:cNvSpPr/>
            <p:nvPr/>
          </p:nvSpPr>
          <p:spPr>
            <a:xfrm>
              <a:off x="5886450" y="2227263"/>
              <a:ext cx="1900238" cy="2266950"/>
            </a:xfrm>
            <a:custGeom>
              <a:avLst/>
              <a:gdLst/>
              <a:ahLst/>
              <a:cxnLst/>
              <a:rect l="0" t="0" r="0" b="0"/>
              <a:pathLst>
                <a:path w="1426845" h="1701164">
                  <a:moveTo>
                    <a:pt x="0" y="0"/>
                  </a:moveTo>
                  <a:lnTo>
                    <a:pt x="0" y="659891"/>
                  </a:lnTo>
                  <a:lnTo>
                    <a:pt x="228726" y="1131315"/>
                  </a:lnTo>
                  <a:lnTo>
                    <a:pt x="742061" y="1206753"/>
                  </a:lnTo>
                  <a:lnTo>
                    <a:pt x="371983" y="1574419"/>
                  </a:lnTo>
                  <a:lnTo>
                    <a:pt x="392430" y="1700783"/>
                  </a:lnTo>
                  <a:lnTo>
                    <a:pt x="768096" y="1700783"/>
                  </a:lnTo>
                  <a:lnTo>
                    <a:pt x="1426464" y="1052195"/>
                  </a:lnTo>
                  <a:lnTo>
                    <a:pt x="440817" y="906907"/>
                  </a:lnTo>
                  <a:lnTo>
                    <a:pt x="0" y="0"/>
                  </a:lnTo>
                  <a:close/>
                </a:path>
              </a:pathLst>
            </a:custGeom>
            <a:solidFill>
              <a:srgbClr val="F02439"/>
            </a:solidFill>
            <a:ln w="9525">
              <a:noFill/>
            </a:ln>
          </p:spPr>
          <p:txBody>
            <a:bodyPr/>
            <a:lstStyle/>
            <a:p>
              <a:endParaRPr lang="zh-CN" altLang="en-US"/>
            </a:p>
          </p:txBody>
        </p:sp>
        <p:sp>
          <p:nvSpPr>
            <p:cNvPr id="17" name="object 5"/>
            <p:cNvSpPr/>
            <p:nvPr/>
          </p:nvSpPr>
          <p:spPr>
            <a:xfrm>
              <a:off x="3983038" y="2227263"/>
              <a:ext cx="1903412" cy="2266950"/>
            </a:xfrm>
            <a:custGeom>
              <a:avLst/>
              <a:gdLst/>
              <a:ahLst/>
              <a:cxnLst/>
              <a:rect l="0" t="0" r="0" b="0"/>
              <a:pathLst>
                <a:path w="1426845" h="1701164">
                  <a:moveTo>
                    <a:pt x="1426464" y="0"/>
                  </a:moveTo>
                  <a:lnTo>
                    <a:pt x="985647" y="906907"/>
                  </a:lnTo>
                  <a:lnTo>
                    <a:pt x="0" y="1052195"/>
                  </a:lnTo>
                  <a:lnTo>
                    <a:pt x="658368" y="1700783"/>
                  </a:lnTo>
                  <a:lnTo>
                    <a:pt x="1034034" y="1700783"/>
                  </a:lnTo>
                  <a:lnTo>
                    <a:pt x="1056386" y="1574419"/>
                  </a:lnTo>
                  <a:lnTo>
                    <a:pt x="684402" y="1206753"/>
                  </a:lnTo>
                  <a:lnTo>
                    <a:pt x="1197737" y="1131315"/>
                  </a:lnTo>
                  <a:lnTo>
                    <a:pt x="1426464" y="659891"/>
                  </a:lnTo>
                  <a:lnTo>
                    <a:pt x="1426464" y="0"/>
                  </a:lnTo>
                  <a:close/>
                </a:path>
              </a:pathLst>
            </a:custGeom>
            <a:solidFill>
              <a:srgbClr val="C00000"/>
            </a:solidFill>
            <a:ln w="9525">
              <a:noFill/>
            </a:ln>
          </p:spPr>
          <p:txBody>
            <a:bodyPr/>
            <a:lstStyle/>
            <a:p>
              <a:endParaRPr lang="zh-CN" altLang="en-US"/>
            </a:p>
          </p:txBody>
        </p:sp>
      </p:grpSp>
      <p:sp>
        <p:nvSpPr>
          <p:cNvPr id="18" name="object 13"/>
          <p:cNvSpPr txBox="1"/>
          <p:nvPr/>
        </p:nvSpPr>
        <p:spPr>
          <a:xfrm>
            <a:off x="6780827" y="2192107"/>
            <a:ext cx="4588085" cy="4173450"/>
          </a:xfrm>
          <a:prstGeom prst="rect">
            <a:avLst/>
          </a:prstGeom>
          <a:noFill/>
          <a:ln w="9525">
            <a:noFill/>
          </a:ln>
        </p:spPr>
        <p:txBody>
          <a:bodyPr wrap="square" lIns="0" tIns="0" rIns="0" bIns="0" anchor="t">
            <a:spAutoFit/>
          </a:bodyPr>
          <a:lstStyle/>
          <a:p>
            <a:pPr algn="just" defTabSz="1219200">
              <a:lnSpc>
                <a:spcPct val="110000"/>
              </a:lnSpc>
              <a:spcBef>
                <a:spcPts val="0"/>
              </a:spcBef>
              <a:spcAft>
                <a:spcPts val="0"/>
              </a:spcAft>
            </a:pPr>
            <a:r>
              <a:rPr lang="zh-CN" altLang="en-US" sz="2400" dirty="0" smtClean="0">
                <a:solidFill>
                  <a:srgbClr val="FF0000"/>
                </a:solidFill>
                <a:latin typeface="黑体" panose="02010609060101010101" pitchFamily="49" charset="-122"/>
                <a:ea typeface="黑体" panose="02010609060101010101" pitchFamily="49" charset="-122"/>
              </a:rPr>
              <a:t>  分散性</a:t>
            </a:r>
            <a:endParaRPr lang="zh-CN" altLang="en-US" sz="2400" dirty="0">
              <a:solidFill>
                <a:srgbClr val="FF0000"/>
              </a:solidFill>
              <a:latin typeface="黑体" panose="02010609060101010101" pitchFamily="49" charset="-122"/>
              <a:ea typeface="黑体" panose="02010609060101010101" pitchFamily="49" charset="-122"/>
            </a:endParaRPr>
          </a:p>
          <a:p>
            <a:pPr algn="just" defTabSz="1219200">
              <a:lnSpc>
                <a:spcPct val="110000"/>
              </a:lnSpc>
              <a:spcBef>
                <a:spcPts val="0"/>
              </a:spcBef>
              <a:spcAft>
                <a:spcPts val="0"/>
              </a:spcAft>
            </a:pPr>
            <a:r>
              <a:rPr lang="zh-CN" altLang="en-US" sz="2400" dirty="0">
                <a:solidFill>
                  <a:srgbClr val="7030A0"/>
                </a:solidFill>
                <a:latin typeface="黑体" panose="02010609060101010101" pitchFamily="49" charset="-122"/>
                <a:ea typeface="黑体" panose="02010609060101010101" pitchFamily="49" charset="-122"/>
              </a:rPr>
              <a:t>  空间：</a:t>
            </a:r>
            <a:r>
              <a:rPr lang="zh-CN" altLang="en-US" sz="2400" dirty="0">
                <a:solidFill>
                  <a:srgbClr val="002060"/>
                </a:solidFill>
                <a:latin typeface="黑体" panose="02010609060101010101" pitchFamily="49" charset="-122"/>
                <a:ea typeface="黑体" panose="02010609060101010101" pitchFamily="49" charset="-122"/>
              </a:rPr>
              <a:t>量多分散，有些在校外。</a:t>
            </a:r>
            <a:endParaRPr lang="en-US" altLang="zh-CN" sz="2400" dirty="0">
              <a:solidFill>
                <a:srgbClr val="002060"/>
              </a:solidFill>
              <a:latin typeface="黑体" panose="02010609060101010101" pitchFamily="49" charset="-122"/>
              <a:ea typeface="黑体" panose="02010609060101010101" pitchFamily="49" charset="-122"/>
            </a:endParaRPr>
          </a:p>
          <a:p>
            <a:pPr algn="just" defTabSz="1219200">
              <a:lnSpc>
                <a:spcPct val="110000"/>
              </a:lnSpc>
              <a:spcBef>
                <a:spcPts val="0"/>
              </a:spcBef>
              <a:spcAft>
                <a:spcPts val="0"/>
              </a:spcAft>
            </a:pPr>
            <a:r>
              <a:rPr lang="zh-CN" altLang="en-US" sz="2400" dirty="0">
                <a:solidFill>
                  <a:srgbClr val="FF0000"/>
                </a:solidFill>
                <a:latin typeface="黑体" panose="02010609060101010101" pitchFamily="49" charset="-122"/>
                <a:ea typeface="黑体" panose="02010609060101010101" pitchFamily="49" charset="-122"/>
              </a:rPr>
              <a:t>  </a:t>
            </a:r>
            <a:r>
              <a:rPr lang="zh-CN" altLang="en-US" sz="2400" dirty="0">
                <a:solidFill>
                  <a:srgbClr val="7030A0"/>
                </a:solidFill>
                <a:latin typeface="黑体" panose="02010609060101010101" pitchFamily="49" charset="-122"/>
                <a:ea typeface="黑体" panose="02010609060101010101" pitchFamily="49" charset="-122"/>
              </a:rPr>
              <a:t>时间：</a:t>
            </a:r>
            <a:r>
              <a:rPr lang="zh-CN" altLang="en-US" sz="2400" dirty="0">
                <a:solidFill>
                  <a:srgbClr val="002060"/>
                </a:solidFill>
                <a:latin typeface="黑体" panose="02010609060101010101" pitchFamily="49" charset="-122"/>
                <a:ea typeface="黑体" panose="02010609060101010101" pitchFamily="49" charset="-122"/>
              </a:rPr>
              <a:t>运行时间长</a:t>
            </a:r>
            <a:r>
              <a:rPr lang="zh-CN" altLang="en-US" sz="2400" dirty="0" smtClean="0">
                <a:solidFill>
                  <a:srgbClr val="002060"/>
                </a:solidFill>
                <a:latin typeface="黑体" panose="02010609060101010101" pitchFamily="49" charset="-122"/>
                <a:ea typeface="黑体" panose="02010609060101010101" pitchFamily="49" charset="-122"/>
              </a:rPr>
              <a:t>，全</a:t>
            </a:r>
            <a:r>
              <a:rPr lang="zh-CN" altLang="en-US" sz="2400" dirty="0">
                <a:solidFill>
                  <a:srgbClr val="002060"/>
                </a:solidFill>
                <a:latin typeface="黑体" panose="02010609060101010101" pitchFamily="49" charset="-122"/>
                <a:ea typeface="黑体" panose="02010609060101010101" pitchFamily="49" charset="-122"/>
              </a:rPr>
              <a:t>天开放</a:t>
            </a:r>
            <a:r>
              <a:rPr lang="zh-CN" altLang="en-US" sz="2400" dirty="0" smtClean="0">
                <a:solidFill>
                  <a:srgbClr val="002060"/>
                </a:solidFill>
                <a:latin typeface="黑体" panose="02010609060101010101" pitchFamily="49" charset="-122"/>
                <a:ea typeface="黑体" panose="02010609060101010101" pitchFamily="49" charset="-122"/>
              </a:rPr>
              <a:t>。</a:t>
            </a:r>
            <a:endParaRPr lang="en-US" altLang="zh-CN" sz="2400" dirty="0" smtClean="0">
              <a:solidFill>
                <a:srgbClr val="002060"/>
              </a:solidFill>
              <a:latin typeface="黑体" panose="02010609060101010101" pitchFamily="49" charset="-122"/>
              <a:ea typeface="黑体" panose="02010609060101010101" pitchFamily="49" charset="-122"/>
            </a:endParaRPr>
          </a:p>
          <a:p>
            <a:pPr algn="just" defTabSz="1219200">
              <a:lnSpc>
                <a:spcPct val="110000"/>
              </a:lnSpc>
              <a:spcBef>
                <a:spcPts val="0"/>
              </a:spcBef>
              <a:spcAft>
                <a:spcPts val="0"/>
              </a:spcAft>
            </a:pPr>
            <a:endParaRPr lang="en-US" altLang="zh-CN" sz="2400" dirty="0" smtClean="0">
              <a:solidFill>
                <a:srgbClr val="002060"/>
              </a:solidFill>
              <a:latin typeface="黑体" panose="02010609060101010101" pitchFamily="49" charset="-122"/>
              <a:ea typeface="黑体" panose="02010609060101010101" pitchFamily="49" charset="-122"/>
            </a:endParaRPr>
          </a:p>
          <a:p>
            <a:pPr algn="just" defTabSz="1219200">
              <a:lnSpc>
                <a:spcPct val="110000"/>
              </a:lnSpc>
              <a:spcBef>
                <a:spcPts val="0"/>
              </a:spcBef>
              <a:spcAft>
                <a:spcPts val="0"/>
              </a:spcAft>
            </a:pPr>
            <a:endParaRPr lang="en-US" altLang="zh-CN" sz="2400" dirty="0" smtClean="0">
              <a:latin typeface="黑体" panose="02010609060101010101" pitchFamily="49" charset="-122"/>
              <a:ea typeface="黑体" panose="02010609060101010101" pitchFamily="49" charset="-122"/>
            </a:endParaRPr>
          </a:p>
          <a:p>
            <a:pPr algn="just" defTabSz="1219200">
              <a:lnSpc>
                <a:spcPct val="110000"/>
              </a:lnSpc>
              <a:spcBef>
                <a:spcPts val="0"/>
              </a:spcBef>
              <a:spcAft>
                <a:spcPts val="0"/>
              </a:spcAft>
            </a:pPr>
            <a:endParaRPr lang="zh-CN" altLang="en-US" sz="2400" dirty="0">
              <a:latin typeface="黑体" panose="02010609060101010101" pitchFamily="49" charset="-122"/>
              <a:ea typeface="黑体" panose="02010609060101010101" pitchFamily="49" charset="-122"/>
            </a:endParaRPr>
          </a:p>
          <a:p>
            <a:pPr algn="just" defTabSz="1219200">
              <a:lnSpc>
                <a:spcPct val="110000"/>
              </a:lnSpc>
              <a:spcBef>
                <a:spcPts val="0"/>
              </a:spcBef>
              <a:spcAft>
                <a:spcPts val="0"/>
              </a:spcAft>
            </a:pPr>
            <a:r>
              <a:rPr lang="zh-CN" altLang="en-US" sz="2400" dirty="0" smtClean="0">
                <a:solidFill>
                  <a:srgbClr val="FF0000"/>
                </a:solidFill>
                <a:latin typeface="黑体" panose="02010609060101010101" pitchFamily="49" charset="-122"/>
                <a:ea typeface="黑体" panose="02010609060101010101" pitchFamily="49" charset="-122"/>
              </a:rPr>
              <a:t>    探索性</a:t>
            </a:r>
            <a:endParaRPr lang="zh-CN" altLang="en-US" sz="2400" dirty="0">
              <a:solidFill>
                <a:srgbClr val="FF0000"/>
              </a:solidFill>
              <a:latin typeface="黑体" panose="02010609060101010101" pitchFamily="49" charset="-122"/>
              <a:ea typeface="黑体" panose="02010609060101010101" pitchFamily="49" charset="-122"/>
            </a:endParaRPr>
          </a:p>
          <a:p>
            <a:pPr marL="17780" indent="-17780" algn="just" defTabSz="1219200">
              <a:lnSpc>
                <a:spcPct val="120000"/>
              </a:lnSpc>
              <a:spcBef>
                <a:spcPts val="0"/>
              </a:spcBef>
            </a:pPr>
            <a:r>
              <a:rPr lang="zh-CN" altLang="en-US" sz="2400" dirty="0" smtClean="0">
                <a:solidFill>
                  <a:srgbClr val="002060"/>
                </a:solidFill>
                <a:latin typeface="黑体" panose="02010609060101010101" pitchFamily="49" charset="-122"/>
                <a:ea typeface="黑体" panose="02010609060101010101" pitchFamily="49" charset="-122"/>
              </a:rPr>
              <a:t>    实验室是进行</a:t>
            </a:r>
            <a:r>
              <a:rPr lang="zh-CN" altLang="en-US" sz="2400" dirty="0">
                <a:solidFill>
                  <a:srgbClr val="002060"/>
                </a:solidFill>
                <a:latin typeface="黑体" panose="02010609060101010101" pitchFamily="49" charset="-122"/>
                <a:ea typeface="黑体" panose="02010609060101010101" pitchFamily="49" charset="-122"/>
              </a:rPr>
              <a:t>科学研究的</a:t>
            </a:r>
            <a:r>
              <a:rPr lang="zh-CN" altLang="en-US" sz="2400" dirty="0" smtClean="0">
                <a:solidFill>
                  <a:srgbClr val="002060"/>
                </a:solidFill>
                <a:latin typeface="黑体" panose="02010609060101010101" pitchFamily="49" charset="-122"/>
                <a:ea typeface="黑体" panose="02010609060101010101" pitchFamily="49" charset="-122"/>
              </a:rPr>
              <a:t>主要</a:t>
            </a:r>
            <a:endParaRPr lang="en-US" altLang="zh-CN" sz="2400" dirty="0" smtClean="0">
              <a:solidFill>
                <a:srgbClr val="002060"/>
              </a:solidFill>
              <a:latin typeface="黑体" panose="02010609060101010101" pitchFamily="49" charset="-122"/>
              <a:ea typeface="黑体" panose="02010609060101010101" pitchFamily="49" charset="-122"/>
            </a:endParaRPr>
          </a:p>
          <a:p>
            <a:pPr marL="17780" indent="-17780" algn="just" defTabSz="1219200">
              <a:lnSpc>
                <a:spcPct val="120000"/>
              </a:lnSpc>
              <a:spcBef>
                <a:spcPts val="0"/>
              </a:spcBef>
            </a:pPr>
            <a:r>
              <a:rPr lang="en-US" altLang="zh-CN" sz="2400" dirty="0">
                <a:solidFill>
                  <a:srgbClr val="002060"/>
                </a:solidFill>
                <a:latin typeface="黑体" panose="02010609060101010101" pitchFamily="49" charset="-122"/>
                <a:ea typeface="黑体" panose="02010609060101010101" pitchFamily="49" charset="-122"/>
              </a:rPr>
              <a:t> </a:t>
            </a:r>
            <a:r>
              <a:rPr lang="en-US" altLang="zh-CN" sz="2400" dirty="0" smtClean="0">
                <a:solidFill>
                  <a:srgbClr val="002060"/>
                </a:solidFill>
                <a:latin typeface="黑体" panose="02010609060101010101" pitchFamily="49" charset="-122"/>
                <a:ea typeface="黑体" panose="02010609060101010101" pitchFamily="49" charset="-122"/>
              </a:rPr>
              <a:t>   </a:t>
            </a:r>
            <a:r>
              <a:rPr lang="zh-CN" altLang="en-US" sz="2400" dirty="0" smtClean="0">
                <a:solidFill>
                  <a:srgbClr val="002060"/>
                </a:solidFill>
                <a:latin typeface="黑体" panose="02010609060101010101" pitchFamily="49" charset="-122"/>
                <a:ea typeface="黑体" panose="02010609060101010101" pitchFamily="49" charset="-122"/>
              </a:rPr>
              <a:t>场所，实验内容具有</a:t>
            </a:r>
            <a:r>
              <a:rPr lang="zh-CN" altLang="en-US" sz="2400" dirty="0">
                <a:solidFill>
                  <a:srgbClr val="7030A0"/>
                </a:solidFill>
                <a:latin typeface="黑体" panose="02010609060101010101" pitchFamily="49" charset="-122"/>
                <a:ea typeface="黑体" panose="02010609060101010101" pitchFamily="49" charset="-122"/>
              </a:rPr>
              <a:t>创新性</a:t>
            </a:r>
            <a:r>
              <a:rPr lang="zh-CN" altLang="en-US" sz="2400" dirty="0" smtClean="0">
                <a:solidFill>
                  <a:srgbClr val="7030A0"/>
                </a:solidFill>
                <a:latin typeface="黑体" panose="02010609060101010101" pitchFamily="49" charset="-122"/>
                <a:ea typeface="黑体" panose="02010609060101010101" pitchFamily="49" charset="-122"/>
              </a:rPr>
              <a:t>和   </a:t>
            </a:r>
            <a:endParaRPr lang="en-US" altLang="zh-CN" sz="2400" dirty="0" smtClean="0">
              <a:solidFill>
                <a:srgbClr val="7030A0"/>
              </a:solidFill>
              <a:latin typeface="黑体" panose="02010609060101010101" pitchFamily="49" charset="-122"/>
              <a:ea typeface="黑体" panose="02010609060101010101" pitchFamily="49" charset="-122"/>
            </a:endParaRPr>
          </a:p>
          <a:p>
            <a:pPr marL="17780" indent="-17780" algn="just" defTabSz="1219200">
              <a:lnSpc>
                <a:spcPct val="120000"/>
              </a:lnSpc>
              <a:spcBef>
                <a:spcPts val="0"/>
              </a:spcBef>
            </a:pPr>
            <a:r>
              <a:rPr lang="zh-CN" altLang="en-US" sz="2400" dirty="0" smtClean="0">
                <a:solidFill>
                  <a:srgbClr val="7030A0"/>
                </a:solidFill>
                <a:latin typeface="黑体" panose="02010609060101010101" pitchFamily="49" charset="-122"/>
                <a:ea typeface="黑体" panose="02010609060101010101" pitchFamily="49" charset="-122"/>
              </a:rPr>
              <a:t>  探索性</a:t>
            </a:r>
            <a:r>
              <a:rPr lang="zh-CN" altLang="en-US" sz="2400" dirty="0">
                <a:solidFill>
                  <a:srgbClr val="002060"/>
                </a:solidFill>
                <a:latin typeface="黑体" panose="02010609060101010101" pitchFamily="49" charset="-122"/>
                <a:ea typeface="黑体" panose="02010609060101010101" pitchFamily="49" charset="-122"/>
              </a:rPr>
              <a:t>，因而未知风险大</a:t>
            </a:r>
            <a:r>
              <a:rPr lang="zh-CN" altLang="en-US" sz="2400" dirty="0" smtClean="0">
                <a:solidFill>
                  <a:srgbClr val="002060"/>
                </a:solidFill>
                <a:latin typeface="黑体" panose="02010609060101010101" pitchFamily="49" charset="-122"/>
                <a:ea typeface="黑体" panose="02010609060101010101" pitchFamily="49" charset="-122"/>
              </a:rPr>
              <a:t>。</a:t>
            </a:r>
            <a:r>
              <a:rPr lang="zh-CN" altLang="en-US" sz="2400" dirty="0" smtClean="0">
                <a:solidFill>
                  <a:srgbClr val="0000FF"/>
                </a:solidFill>
                <a:latin typeface="黑体" panose="02010609060101010101" pitchFamily="49" charset="-122"/>
                <a:ea typeface="黑体" panose="02010609060101010101" pitchFamily="49" charset="-122"/>
              </a:rPr>
              <a:t>   </a:t>
            </a:r>
            <a:endParaRPr lang="zh-CN" altLang="en-US" sz="2400" dirty="0">
              <a:latin typeface="黑体" panose="02010609060101010101" pitchFamily="49" charset="-122"/>
              <a:ea typeface="黑体" panose="02010609060101010101" pitchFamily="49" charset="-122"/>
            </a:endParaRPr>
          </a:p>
        </p:txBody>
      </p:sp>
      <p:sp>
        <p:nvSpPr>
          <p:cNvPr id="2" name="文本框 1"/>
          <p:cNvSpPr txBox="1"/>
          <p:nvPr/>
        </p:nvSpPr>
        <p:spPr>
          <a:xfrm>
            <a:off x="407368" y="1307359"/>
            <a:ext cx="5945762" cy="646331"/>
          </a:xfrm>
          <a:prstGeom prst="rect">
            <a:avLst/>
          </a:prstGeom>
          <a:noFill/>
        </p:spPr>
        <p:txBody>
          <a:bodyPr wrap="square" rtlCol="0">
            <a:spAutoFit/>
          </a:bodyPr>
          <a:lstStyle/>
          <a:p>
            <a:r>
              <a:rPr lang="zh-CN" altLang="en-US" dirty="0" smtClean="0">
                <a:solidFill>
                  <a:srgbClr val="002060"/>
                </a:solidFill>
                <a:latin typeface="黑体" panose="02010609060101010101" pitchFamily="49" charset="-122"/>
                <a:ea typeface="黑体" panose="02010609060101010101" pitchFamily="49" charset="-122"/>
              </a:rPr>
              <a:t>三、高校实验室安全特点</a:t>
            </a:r>
            <a:endParaRPr lang="zh-CN" altLang="en-US" dirty="0">
              <a:solidFill>
                <a:srgbClr val="002060"/>
              </a:solidFill>
              <a:latin typeface="黑体" panose="02010609060101010101" pitchFamily="49" charset="-122"/>
              <a:ea typeface="黑体" panose="02010609060101010101" pitchFamily="49" charset="-122"/>
            </a:endParaRPr>
          </a:p>
        </p:txBody>
      </p:sp>
      <p:sp>
        <p:nvSpPr>
          <p:cNvPr id="20" name="object 14"/>
          <p:cNvSpPr txBox="1"/>
          <p:nvPr/>
        </p:nvSpPr>
        <p:spPr>
          <a:xfrm>
            <a:off x="655709" y="2192107"/>
            <a:ext cx="4009672" cy="4062651"/>
          </a:xfrm>
          <a:prstGeom prst="rect">
            <a:avLst/>
          </a:prstGeom>
          <a:noFill/>
          <a:ln w="9525">
            <a:noFill/>
          </a:ln>
        </p:spPr>
        <p:txBody>
          <a:bodyPr wrap="square" lIns="0" tIns="0" rIns="0" bIns="0" anchor="t">
            <a:spAutoFit/>
          </a:bodyPr>
          <a:lstStyle/>
          <a:p>
            <a:pPr algn="just" defTabSz="1219200">
              <a:lnSpc>
                <a:spcPct val="110000"/>
              </a:lnSpc>
              <a:spcBef>
                <a:spcPts val="0"/>
              </a:spcBef>
              <a:spcAft>
                <a:spcPts val="0"/>
              </a:spcAft>
            </a:pPr>
            <a:r>
              <a:rPr lang="zh-CN" altLang="en-US" sz="2400" dirty="0" smtClean="0">
                <a:solidFill>
                  <a:srgbClr val="0000FF"/>
                </a:solidFill>
                <a:latin typeface="黑体" panose="02010609060101010101" pitchFamily="49" charset="-122"/>
                <a:ea typeface="黑体" panose="02010609060101010101" pitchFamily="49" charset="-122"/>
              </a:rPr>
              <a:t>  </a:t>
            </a:r>
            <a:r>
              <a:rPr lang="zh-CN" altLang="en-US" sz="2400" dirty="0" smtClean="0">
                <a:solidFill>
                  <a:srgbClr val="FF0000"/>
                </a:solidFill>
                <a:latin typeface="黑体" panose="02010609060101010101" pitchFamily="49" charset="-122"/>
                <a:ea typeface="黑体" panose="02010609060101010101" pitchFamily="49" charset="-122"/>
              </a:rPr>
              <a:t>多样性</a:t>
            </a:r>
            <a:endParaRPr lang="zh-CN" altLang="en-US" sz="2400" dirty="0" smtClean="0">
              <a:solidFill>
                <a:srgbClr val="FF0000"/>
              </a:solidFill>
              <a:latin typeface="黑体" panose="02010609060101010101" pitchFamily="49" charset="-122"/>
              <a:ea typeface="黑体" panose="02010609060101010101" pitchFamily="49" charset="-122"/>
            </a:endParaRPr>
          </a:p>
          <a:p>
            <a:pPr algn="just" defTabSz="1219200">
              <a:lnSpc>
                <a:spcPct val="110000"/>
              </a:lnSpc>
              <a:spcBef>
                <a:spcPts val="0"/>
              </a:spcBef>
              <a:spcAft>
                <a:spcPts val="0"/>
              </a:spcAft>
            </a:pPr>
            <a:r>
              <a:rPr lang="zh-CN" altLang="en-US" sz="2400" dirty="0" smtClean="0">
                <a:solidFill>
                  <a:srgbClr val="FF0000"/>
                </a:solidFill>
                <a:latin typeface="黑体" panose="02010609060101010101" pitchFamily="49" charset="-122"/>
                <a:ea typeface="黑体" panose="02010609060101010101" pitchFamily="49" charset="-122"/>
              </a:rPr>
              <a:t>  </a:t>
            </a:r>
            <a:r>
              <a:rPr lang="zh-CN" altLang="en-US" sz="2400" dirty="0" smtClean="0">
                <a:solidFill>
                  <a:srgbClr val="7030A0"/>
                </a:solidFill>
                <a:latin typeface="黑体" panose="02010609060101010101" pitchFamily="49" charset="-122"/>
                <a:ea typeface="黑体" panose="02010609060101010101" pitchFamily="49" charset="-122"/>
              </a:rPr>
              <a:t>危险</a:t>
            </a:r>
            <a:r>
              <a:rPr lang="zh-CN" altLang="en-US" sz="2400" dirty="0">
                <a:solidFill>
                  <a:srgbClr val="7030A0"/>
                </a:solidFill>
                <a:latin typeface="黑体" panose="02010609060101010101" pitchFamily="49" charset="-122"/>
                <a:ea typeface="黑体" panose="02010609060101010101" pitchFamily="49" charset="-122"/>
              </a:rPr>
              <a:t>源种类</a:t>
            </a:r>
            <a:r>
              <a:rPr lang="zh-CN" altLang="en-US" sz="2400" dirty="0" smtClean="0">
                <a:solidFill>
                  <a:srgbClr val="7030A0"/>
                </a:solidFill>
                <a:latin typeface="黑体" panose="02010609060101010101" pitchFamily="49" charset="-122"/>
                <a:ea typeface="黑体" panose="02010609060101010101" pitchFamily="49" charset="-122"/>
              </a:rPr>
              <a:t>多：</a:t>
            </a:r>
            <a:r>
              <a:rPr lang="zh-CN" altLang="en-US" sz="2400" dirty="0" smtClean="0">
                <a:solidFill>
                  <a:srgbClr val="002060"/>
                </a:solidFill>
                <a:latin typeface="黑体" panose="02010609060101010101" pitchFamily="49" charset="-122"/>
                <a:ea typeface="黑体" panose="02010609060101010101" pitchFamily="49" charset="-122"/>
              </a:rPr>
              <a:t>化学</a:t>
            </a:r>
            <a:r>
              <a:rPr lang="zh-CN" altLang="en-US" sz="2400" dirty="0">
                <a:solidFill>
                  <a:srgbClr val="002060"/>
                </a:solidFill>
                <a:latin typeface="黑体" panose="02010609060101010101" pitchFamily="49" charset="-122"/>
                <a:ea typeface="黑体" panose="02010609060101010101" pitchFamily="49" charset="-122"/>
              </a:rPr>
              <a:t>、材料、生物、医学</a:t>
            </a:r>
            <a:r>
              <a:rPr lang="zh-CN" altLang="en-US" sz="2400" dirty="0" smtClean="0">
                <a:solidFill>
                  <a:srgbClr val="002060"/>
                </a:solidFill>
                <a:latin typeface="黑体" panose="02010609060101010101" pitchFamily="49" charset="-122"/>
                <a:ea typeface="黑体" panose="02010609060101010101" pitchFamily="49" charset="-122"/>
              </a:rPr>
              <a:t>、辐射</a:t>
            </a:r>
            <a:r>
              <a:rPr lang="zh-CN" altLang="en-US" sz="2400" dirty="0">
                <a:solidFill>
                  <a:srgbClr val="002060"/>
                </a:solidFill>
                <a:latin typeface="黑体" panose="02010609060101010101" pitchFamily="49" charset="-122"/>
                <a:ea typeface="黑体" panose="02010609060101010101" pitchFamily="49" charset="-122"/>
              </a:rPr>
              <a:t>、机械、电子、电力、能源等</a:t>
            </a:r>
            <a:r>
              <a:rPr lang="zh-CN" altLang="en-US" sz="2400" dirty="0" smtClean="0">
                <a:solidFill>
                  <a:srgbClr val="002060"/>
                </a:solidFill>
                <a:latin typeface="黑体" panose="02010609060101010101" pitchFamily="49" charset="-122"/>
                <a:ea typeface="黑体" panose="02010609060101010101" pitchFamily="49" charset="-122"/>
              </a:rPr>
              <a:t>。</a:t>
            </a:r>
            <a:endParaRPr lang="en-US" altLang="zh-CN" sz="2400" dirty="0" smtClean="0">
              <a:solidFill>
                <a:srgbClr val="002060"/>
              </a:solidFill>
              <a:latin typeface="黑体" panose="02010609060101010101" pitchFamily="49" charset="-122"/>
              <a:ea typeface="黑体" panose="02010609060101010101" pitchFamily="49" charset="-122"/>
            </a:endParaRPr>
          </a:p>
          <a:p>
            <a:pPr algn="just" defTabSz="1219200">
              <a:lnSpc>
                <a:spcPct val="110000"/>
              </a:lnSpc>
              <a:spcBef>
                <a:spcPts val="0"/>
              </a:spcBef>
              <a:spcAft>
                <a:spcPts val="0"/>
              </a:spcAft>
            </a:pPr>
            <a:r>
              <a:rPr lang="zh-CN" altLang="en-US" sz="2400" dirty="0" smtClean="0">
                <a:solidFill>
                  <a:srgbClr val="FF0000"/>
                </a:solidFill>
                <a:latin typeface="黑体" panose="02010609060101010101" pitchFamily="49" charset="-122"/>
                <a:ea typeface="黑体" panose="02010609060101010101" pitchFamily="49" charset="-122"/>
              </a:rPr>
              <a:t>  </a:t>
            </a:r>
            <a:r>
              <a:rPr lang="zh-CN" altLang="en-US" sz="2400" dirty="0" smtClean="0">
                <a:solidFill>
                  <a:srgbClr val="7030A0"/>
                </a:solidFill>
                <a:latin typeface="黑体" panose="02010609060101010101" pitchFamily="49" charset="-122"/>
                <a:ea typeface="黑体" panose="02010609060101010101" pitchFamily="49" charset="-122"/>
              </a:rPr>
              <a:t>专业面</a:t>
            </a:r>
            <a:r>
              <a:rPr lang="zh-CN" altLang="en-US" sz="2400" dirty="0">
                <a:solidFill>
                  <a:srgbClr val="7030A0"/>
                </a:solidFill>
                <a:latin typeface="黑体" panose="02010609060101010101" pitchFamily="49" charset="-122"/>
                <a:ea typeface="黑体" panose="02010609060101010101" pitchFamily="49" charset="-122"/>
              </a:rPr>
              <a:t>广：</a:t>
            </a:r>
            <a:r>
              <a:rPr lang="zh-CN" altLang="en-US" sz="2400" dirty="0">
                <a:solidFill>
                  <a:srgbClr val="002060"/>
                </a:solidFill>
                <a:latin typeface="黑体" panose="02010609060101010101" pitchFamily="49" charset="-122"/>
                <a:ea typeface="黑体" panose="02010609060101010101" pitchFamily="49" charset="-122"/>
              </a:rPr>
              <a:t>实验</a:t>
            </a:r>
            <a:r>
              <a:rPr lang="zh-CN" altLang="en-US" sz="2400" dirty="0" smtClean="0">
                <a:solidFill>
                  <a:srgbClr val="002060"/>
                </a:solidFill>
                <a:latin typeface="黑体" panose="02010609060101010101" pitchFamily="49" charset="-122"/>
                <a:ea typeface="黑体" panose="02010609060101010101" pitchFamily="49" charset="-122"/>
              </a:rPr>
              <a:t>内容</a:t>
            </a:r>
            <a:endParaRPr lang="en-US" altLang="zh-CN" sz="2400" dirty="0" smtClean="0">
              <a:solidFill>
                <a:srgbClr val="002060"/>
              </a:solidFill>
              <a:latin typeface="黑体" panose="02010609060101010101" pitchFamily="49" charset="-122"/>
              <a:ea typeface="黑体" panose="02010609060101010101" pitchFamily="49" charset="-122"/>
            </a:endParaRPr>
          </a:p>
          <a:p>
            <a:pPr algn="just" defTabSz="1219200">
              <a:lnSpc>
                <a:spcPct val="110000"/>
              </a:lnSpc>
              <a:spcBef>
                <a:spcPts val="0"/>
              </a:spcBef>
              <a:spcAft>
                <a:spcPts val="0"/>
              </a:spcAft>
            </a:pPr>
            <a:r>
              <a:rPr lang="zh-CN" altLang="en-US" sz="2400" dirty="0" smtClean="0">
                <a:solidFill>
                  <a:srgbClr val="002060"/>
                </a:solidFill>
                <a:latin typeface="黑体" panose="02010609060101010101" pitchFamily="49" charset="-122"/>
                <a:ea typeface="黑体" panose="02010609060101010101" pitchFamily="49" charset="-122"/>
              </a:rPr>
              <a:t>频繁变化</a:t>
            </a:r>
            <a:r>
              <a:rPr lang="en-US" altLang="zh-CN" sz="2400" dirty="0" smtClean="0">
                <a:solidFill>
                  <a:srgbClr val="002060"/>
                </a:solidFill>
                <a:latin typeface="黑体" panose="02010609060101010101" pitchFamily="49" charset="-122"/>
                <a:ea typeface="黑体" panose="02010609060101010101" pitchFamily="49" charset="-122"/>
              </a:rPr>
              <a:t>,</a:t>
            </a:r>
            <a:r>
              <a:rPr lang="zh-CN" altLang="en-US" sz="2400" dirty="0" smtClean="0">
                <a:solidFill>
                  <a:srgbClr val="002060"/>
                </a:solidFill>
                <a:latin typeface="黑体" panose="02010609060101010101" pitchFamily="49" charset="-122"/>
                <a:ea typeface="黑体" panose="02010609060101010101" pitchFamily="49" charset="-122"/>
              </a:rPr>
              <a:t>日新月异；</a:t>
            </a:r>
            <a:endParaRPr lang="en-US" altLang="zh-CN" sz="2400" dirty="0" smtClean="0">
              <a:solidFill>
                <a:srgbClr val="002060"/>
              </a:solidFill>
              <a:latin typeface="黑体" panose="02010609060101010101" pitchFamily="49" charset="-122"/>
              <a:ea typeface="黑体" panose="02010609060101010101" pitchFamily="49" charset="-122"/>
            </a:endParaRPr>
          </a:p>
          <a:p>
            <a:pPr algn="just" defTabSz="1219200">
              <a:lnSpc>
                <a:spcPct val="110000"/>
              </a:lnSpc>
              <a:spcBef>
                <a:spcPts val="0"/>
              </a:spcBef>
              <a:spcAft>
                <a:spcPts val="0"/>
              </a:spcAft>
            </a:pPr>
            <a:endParaRPr lang="en-US" altLang="zh-CN" sz="2400" dirty="0" smtClean="0">
              <a:solidFill>
                <a:srgbClr val="002060"/>
              </a:solidFill>
              <a:latin typeface="黑体" panose="02010609060101010101" pitchFamily="49" charset="-122"/>
              <a:ea typeface="黑体" panose="02010609060101010101" pitchFamily="49" charset="-122"/>
            </a:endParaRPr>
          </a:p>
          <a:p>
            <a:pPr marL="17780" indent="-17780" algn="just" defTabSz="1219200">
              <a:lnSpc>
                <a:spcPct val="110000"/>
              </a:lnSpc>
              <a:spcBef>
                <a:spcPts val="0"/>
              </a:spcBef>
              <a:spcAft>
                <a:spcPts val="0"/>
              </a:spcAft>
            </a:pPr>
            <a:r>
              <a:rPr lang="zh-CN" altLang="en-US" sz="2400" dirty="0" smtClean="0">
                <a:solidFill>
                  <a:srgbClr val="0000FF"/>
                </a:solidFill>
                <a:latin typeface="黑体" panose="02010609060101010101" pitchFamily="49" charset="-122"/>
                <a:ea typeface="黑体" panose="02010609060101010101" pitchFamily="49" charset="-122"/>
              </a:rPr>
              <a:t>  </a:t>
            </a:r>
            <a:r>
              <a:rPr lang="zh-CN" altLang="en-US" sz="2400" dirty="0" smtClean="0">
                <a:solidFill>
                  <a:srgbClr val="FF0000"/>
                </a:solidFill>
                <a:latin typeface="黑体" panose="02010609060101010101" pitchFamily="49" charset="-122"/>
                <a:ea typeface="黑体" panose="02010609060101010101" pitchFamily="49" charset="-122"/>
              </a:rPr>
              <a:t>流动性</a:t>
            </a:r>
            <a:r>
              <a:rPr lang="zh-CN" altLang="en-US" sz="2400" dirty="0" smtClean="0">
                <a:solidFill>
                  <a:srgbClr val="0000FF"/>
                </a:solidFill>
                <a:latin typeface="黑体" panose="02010609060101010101" pitchFamily="49" charset="-122"/>
                <a:ea typeface="黑体" panose="02010609060101010101" pitchFamily="49" charset="-122"/>
              </a:rPr>
              <a:t> </a:t>
            </a:r>
            <a:endParaRPr lang="zh-CN" altLang="en-US" sz="2400" dirty="0">
              <a:solidFill>
                <a:srgbClr val="0000FF"/>
              </a:solidFill>
              <a:latin typeface="黑体" panose="02010609060101010101" pitchFamily="49" charset="-122"/>
              <a:ea typeface="黑体" panose="02010609060101010101" pitchFamily="49" charset="-122"/>
            </a:endParaRPr>
          </a:p>
          <a:p>
            <a:pPr marL="17780" indent="-17780" algn="just" defTabSz="1219200">
              <a:lnSpc>
                <a:spcPct val="110000"/>
              </a:lnSpc>
              <a:spcBef>
                <a:spcPts val="0"/>
              </a:spcBef>
              <a:spcAft>
                <a:spcPts val="0"/>
              </a:spcAft>
            </a:pPr>
            <a:r>
              <a:rPr lang="zh-CN" altLang="en-US" sz="2400" dirty="0">
                <a:latin typeface="黑体" panose="02010609060101010101" pitchFamily="49" charset="-122"/>
                <a:ea typeface="黑体" panose="02010609060101010101" pitchFamily="49" charset="-122"/>
              </a:rPr>
              <a:t>  </a:t>
            </a:r>
            <a:r>
              <a:rPr lang="zh-CN" altLang="en-US" sz="2400" dirty="0">
                <a:solidFill>
                  <a:srgbClr val="002060"/>
                </a:solidFill>
                <a:latin typeface="黑体" panose="02010609060101010101" pitchFamily="49" charset="-122"/>
                <a:ea typeface="黑体" panose="02010609060101010101" pitchFamily="49" charset="-122"/>
              </a:rPr>
              <a:t>人员层次多</a:t>
            </a:r>
            <a:r>
              <a:rPr lang="zh-CN" altLang="en-US" sz="2400" dirty="0" smtClean="0">
                <a:solidFill>
                  <a:srgbClr val="002060"/>
                </a:solidFill>
                <a:latin typeface="黑体" panose="02010609060101010101" pitchFamily="49" charset="-122"/>
                <a:ea typeface="黑体" panose="02010609060101010101" pitchFamily="49" charset="-122"/>
              </a:rPr>
              <a:t>，</a:t>
            </a:r>
            <a:r>
              <a:rPr lang="zh-CN" altLang="en-US" sz="2400" dirty="0" smtClean="0">
                <a:solidFill>
                  <a:srgbClr val="7030A0"/>
                </a:solidFill>
                <a:latin typeface="黑体" panose="02010609060101010101" pitchFamily="49" charset="-122"/>
                <a:ea typeface="黑体" panose="02010609060101010101" pitchFamily="49" charset="-122"/>
              </a:rPr>
              <a:t>流动性</a:t>
            </a:r>
            <a:r>
              <a:rPr lang="zh-CN" altLang="en-US" sz="2400" dirty="0">
                <a:solidFill>
                  <a:srgbClr val="7030A0"/>
                </a:solidFill>
                <a:latin typeface="黑体" panose="02010609060101010101" pitchFamily="49" charset="-122"/>
                <a:ea typeface="黑体" panose="02010609060101010101" pitchFamily="49" charset="-122"/>
              </a:rPr>
              <a:t>大，</a:t>
            </a:r>
            <a:r>
              <a:rPr lang="zh-CN" altLang="en-US" sz="2400" dirty="0">
                <a:solidFill>
                  <a:srgbClr val="002060"/>
                </a:solidFill>
                <a:latin typeface="黑体" panose="02010609060101010101" pitchFamily="49" charset="-122"/>
                <a:ea typeface="黑体" panose="02010609060101010101" pitchFamily="49" charset="-122"/>
              </a:rPr>
              <a:t>校外人员也会</a:t>
            </a:r>
            <a:r>
              <a:rPr lang="zh-CN" altLang="en-US" sz="2400" dirty="0" smtClean="0">
                <a:solidFill>
                  <a:srgbClr val="002060"/>
                </a:solidFill>
                <a:latin typeface="黑体" panose="02010609060101010101" pitchFamily="49" charset="-122"/>
                <a:ea typeface="黑体" panose="02010609060101010101" pitchFamily="49" charset="-122"/>
              </a:rPr>
              <a:t>进实验室。</a:t>
            </a:r>
            <a:endParaRPr lang="en-US" altLang="zh-CN" sz="2400" dirty="0" smtClean="0">
              <a:latin typeface="黑体" panose="02010609060101010101" pitchFamily="49" charset="-122"/>
              <a:ea typeface="黑体" panose="02010609060101010101" pitchFamily="49" charset="-122"/>
            </a:endParaRPr>
          </a:p>
        </p:txBody>
      </p:sp>
      <p:sp>
        <p:nvSpPr>
          <p:cNvPr id="3" name="灯片编号占位符 2"/>
          <p:cNvSpPr>
            <a:spLocks noGrp="1"/>
          </p:cNvSpPr>
          <p:nvPr>
            <p:ph type="sldNum" sz="quarter" idx="12"/>
          </p:nvPr>
        </p:nvSpPr>
        <p:spPr/>
        <p:txBody>
          <a:bodyPr/>
          <a:lstStyle/>
          <a:p>
            <a:pPr>
              <a:defRPr/>
            </a:pPr>
            <a:fld id="{2DF0EC56-E1A7-4A46-86F1-FEFF1B24FD78}" type="slidenum">
              <a:rPr lang="zh-CN" altLang="en-US" smtClean="0"/>
            </a:fld>
            <a:endParaRPr lang="en-US" altLang="zh-CN"/>
          </a:p>
        </p:txBody>
      </p:sp>
      <p:grpSp>
        <p:nvGrpSpPr>
          <p:cNvPr id="23" name="组合 22"/>
          <p:cNvGrpSpPr/>
          <p:nvPr/>
        </p:nvGrpSpPr>
        <p:grpSpPr>
          <a:xfrm>
            <a:off x="407368" y="242176"/>
            <a:ext cx="11449271" cy="1096576"/>
            <a:chOff x="371365" y="116632"/>
            <a:chExt cx="11449271" cy="1096576"/>
          </a:xfrm>
        </p:grpSpPr>
        <p:pic>
          <p:nvPicPr>
            <p:cNvPr id="24" name="Picture 22" descr="方案2+封底(白色字体） 拷贝"/>
            <p:cNvPicPr>
              <a:picLocks noChangeAspect="1" noChangeArrowheads="1"/>
            </p:cNvPicPr>
            <p:nvPr/>
          </p:nvPicPr>
          <p:blipFill rotWithShape="1">
            <a:blip r:embed="rId1">
              <a:extLst>
                <a:ext uri="{28A0092B-C50C-407E-A947-70E740481C1C}">
                  <a14:useLocalDpi xmlns:a14="http://schemas.microsoft.com/office/drawing/2010/main" val="0"/>
                </a:ext>
              </a:extLst>
            </a:blip>
            <a:srcRect t="1332" b="10386"/>
            <a:stretch>
              <a:fillRect/>
            </a:stretch>
          </p:blipFill>
          <p:spPr bwMode="auto">
            <a:xfrm>
              <a:off x="5067609" y="116632"/>
              <a:ext cx="1249518" cy="10965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25" name="组合 24"/>
            <p:cNvGrpSpPr/>
            <p:nvPr/>
          </p:nvGrpSpPr>
          <p:grpSpPr>
            <a:xfrm>
              <a:off x="371365" y="272393"/>
              <a:ext cx="11449271" cy="741877"/>
              <a:chOff x="371365" y="272393"/>
              <a:chExt cx="11449271" cy="741877"/>
            </a:xfrm>
          </p:grpSpPr>
          <p:sp>
            <p:nvSpPr>
              <p:cNvPr id="26" name="矩形 25"/>
              <p:cNvSpPr/>
              <p:nvPr/>
            </p:nvSpPr>
            <p:spPr bwMode="auto">
              <a:xfrm>
                <a:off x="371365" y="272393"/>
                <a:ext cx="4248472" cy="741877"/>
              </a:xfrm>
              <a:prstGeom prst="rect">
                <a:avLst/>
              </a:prstGeom>
              <a:solidFill>
                <a:srgbClr val="1A8A6D"/>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b="1" dirty="0" smtClean="0">
                    <a:latin typeface="微软雅黑" panose="020B0503020204020204" pitchFamily="34" charset="-122"/>
                    <a:ea typeface="微软雅黑" panose="020B0503020204020204" pitchFamily="34" charset="-122"/>
                  </a:rPr>
                  <a:t>第一节</a:t>
                </a:r>
                <a:endParaRPr lang="zh-CN" altLang="en-US" b="1" dirty="0">
                  <a:latin typeface="微软雅黑" panose="020B0503020204020204" pitchFamily="34" charset="-122"/>
                  <a:ea typeface="微软雅黑" panose="020B0503020204020204" pitchFamily="34" charset="-122"/>
                </a:endParaRPr>
              </a:p>
            </p:txBody>
          </p:sp>
          <p:sp>
            <p:nvSpPr>
              <p:cNvPr id="32" name="矩形 31"/>
              <p:cNvSpPr/>
              <p:nvPr/>
            </p:nvSpPr>
            <p:spPr bwMode="auto">
              <a:xfrm>
                <a:off x="4763405" y="272393"/>
                <a:ext cx="180467" cy="741877"/>
              </a:xfrm>
              <a:prstGeom prst="rect">
                <a:avLst/>
              </a:prstGeom>
              <a:solidFill>
                <a:srgbClr val="1A8A6D"/>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33" name="矩形 32"/>
              <p:cNvSpPr/>
              <p:nvPr/>
            </p:nvSpPr>
            <p:spPr bwMode="auto">
              <a:xfrm>
                <a:off x="6360273" y="874040"/>
                <a:ext cx="5460362" cy="140230"/>
              </a:xfrm>
              <a:prstGeom prst="rect">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34" name="文本框 1"/>
              <p:cNvSpPr txBox="1">
                <a:spLocks noChangeArrowheads="1"/>
              </p:cNvSpPr>
              <p:nvPr/>
            </p:nvSpPr>
            <p:spPr bwMode="auto">
              <a:xfrm>
                <a:off x="6360274" y="272393"/>
                <a:ext cx="5460362"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a:lnSpc>
                    <a:spcPct val="100000"/>
                  </a:lnSpc>
                  <a:spcBef>
                    <a:spcPct val="0"/>
                  </a:spcBef>
                  <a:buNone/>
                </a:pPr>
                <a:r>
                  <a:rPr lang="zh-CN" altLang="en-US" b="1" dirty="0" smtClean="0">
                    <a:solidFill>
                      <a:schemeClr val="accent1">
                        <a:lumMod val="75000"/>
                      </a:schemeClr>
                    </a:solidFill>
                    <a:latin typeface="微软雅黑" panose="020B0503020204020204" pitchFamily="34" charset="-122"/>
                    <a:ea typeface="微软雅黑" panose="020B0503020204020204" pitchFamily="34" charset="-122"/>
                  </a:rPr>
                  <a:t>实验室安全的重要性</a:t>
                </a:r>
                <a:endParaRPr lang="zh-CN" altLang="en-US" b="1" dirty="0">
                  <a:solidFill>
                    <a:schemeClr val="accent1">
                      <a:lumMod val="75000"/>
                    </a:schemeClr>
                  </a:solidFill>
                  <a:latin typeface="Times New Roman" panose="02020603050405020304" pitchFamily="18" charset="0"/>
                </a:endParaRPr>
              </a:p>
            </p:txBody>
          </p:sp>
          <p:cxnSp>
            <p:nvCxnSpPr>
              <p:cNvPr id="35" name="直接连接符 34"/>
              <p:cNvCxnSpPr/>
              <p:nvPr/>
            </p:nvCxnSpPr>
            <p:spPr>
              <a:xfrm>
                <a:off x="6360273" y="764704"/>
                <a:ext cx="5460362" cy="0"/>
              </a:xfrm>
              <a:prstGeom prst="line">
                <a:avLst/>
              </a:prstGeom>
              <a:ln w="19050"/>
            </p:spPr>
            <p:style>
              <a:lnRef idx="1">
                <a:schemeClr val="accent1"/>
              </a:lnRef>
              <a:fillRef idx="0">
                <a:schemeClr val="accent1"/>
              </a:fillRef>
              <a:effectRef idx="0">
                <a:schemeClr val="accent1"/>
              </a:effectRef>
              <a:fontRef idx="minor">
                <a:schemeClr val="tx1"/>
              </a:fontRef>
            </p:style>
          </p:cxnSp>
        </p:grpSp>
      </p:gr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 presetClass="entr" presetSubtype="4" fill="hold" nodeType="clickEffect">
                                  <p:stCondLst>
                                    <p:cond delay="0"/>
                                  </p:stCondLst>
                                  <p:childTnLst>
                                    <p:set>
                                      <p:cBhvr>
                                        <p:cTn id="10" dur="1" fill="hold">
                                          <p:stCondLst>
                                            <p:cond delay="0"/>
                                          </p:stCondLst>
                                        </p:cTn>
                                        <p:tgtEl>
                                          <p:spTgt spid="20">
                                            <p:txEl>
                                              <p:pRg st="0" end="0"/>
                                            </p:txEl>
                                          </p:spTgt>
                                        </p:tgtEl>
                                        <p:attrNameLst>
                                          <p:attrName>style.visibility</p:attrName>
                                        </p:attrNameLst>
                                      </p:cBhvr>
                                      <p:to>
                                        <p:strVal val="visible"/>
                                      </p:to>
                                    </p:set>
                                    <p:anim calcmode="lin" valueType="num">
                                      <p:cBhvr additive="base">
                                        <p:cTn id="11" dur="500" fill="hold"/>
                                        <p:tgtEl>
                                          <p:spTgt spid="20">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20">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20">
                                            <p:txEl>
                                              <p:pRg st="1" end="1"/>
                                            </p:txEl>
                                          </p:spTgt>
                                        </p:tgtEl>
                                        <p:attrNameLst>
                                          <p:attrName>style.visibility</p:attrName>
                                        </p:attrNameLst>
                                      </p:cBhvr>
                                      <p:to>
                                        <p:strVal val="visible"/>
                                      </p:to>
                                    </p:set>
                                    <p:anim calcmode="lin" valueType="num">
                                      <p:cBhvr additive="base">
                                        <p:cTn id="17" dur="500" fill="hold"/>
                                        <p:tgtEl>
                                          <p:spTgt spid="20">
                                            <p:txEl>
                                              <p:pRg st="1" end="1"/>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20">
                                            <p:txEl>
                                              <p:pRg st="1" end="1"/>
                                            </p:txEl>
                                          </p:spTgt>
                                        </p:tgtEl>
                                        <p:attrNameLst>
                                          <p:attrName>ppt_y</p:attrName>
                                        </p:attrNameLst>
                                      </p:cBhvr>
                                      <p:tavLst>
                                        <p:tav tm="0">
                                          <p:val>
                                            <p:strVal val="1+#ppt_h/2"/>
                                          </p:val>
                                        </p:tav>
                                        <p:tav tm="100000">
                                          <p:val>
                                            <p:strVal val="#ppt_y"/>
                                          </p:val>
                                        </p:tav>
                                      </p:tavLst>
                                    </p:anim>
                                  </p:childTnLst>
                                </p:cTn>
                              </p:par>
                              <p:par>
                                <p:cTn id="19" presetID="2" presetClass="entr" presetSubtype="4" fill="hold" nodeType="withEffect">
                                  <p:stCondLst>
                                    <p:cond delay="0"/>
                                  </p:stCondLst>
                                  <p:childTnLst>
                                    <p:set>
                                      <p:cBhvr>
                                        <p:cTn id="20" dur="1" fill="hold">
                                          <p:stCondLst>
                                            <p:cond delay="0"/>
                                          </p:stCondLst>
                                        </p:cTn>
                                        <p:tgtEl>
                                          <p:spTgt spid="20">
                                            <p:txEl>
                                              <p:pRg st="2" end="2"/>
                                            </p:txEl>
                                          </p:spTgt>
                                        </p:tgtEl>
                                        <p:attrNameLst>
                                          <p:attrName>style.visibility</p:attrName>
                                        </p:attrNameLst>
                                      </p:cBhvr>
                                      <p:to>
                                        <p:strVal val="visible"/>
                                      </p:to>
                                    </p:set>
                                    <p:anim calcmode="lin" valueType="num">
                                      <p:cBhvr additive="base">
                                        <p:cTn id="21" dur="500" fill="hold"/>
                                        <p:tgtEl>
                                          <p:spTgt spid="20">
                                            <p:txEl>
                                              <p:pRg st="2" end="2"/>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20">
                                            <p:txEl>
                                              <p:pRg st="2" end="2"/>
                                            </p:txEl>
                                          </p:spTgt>
                                        </p:tgtEl>
                                        <p:attrNameLst>
                                          <p:attrName>ppt_y</p:attrName>
                                        </p:attrNameLst>
                                      </p:cBhvr>
                                      <p:tavLst>
                                        <p:tav tm="0">
                                          <p:val>
                                            <p:strVal val="1+#ppt_h/2"/>
                                          </p:val>
                                        </p:tav>
                                        <p:tav tm="100000">
                                          <p:val>
                                            <p:strVal val="#ppt_y"/>
                                          </p:val>
                                        </p:tav>
                                      </p:tavLst>
                                    </p:anim>
                                  </p:childTnLst>
                                </p:cTn>
                              </p:par>
                              <p:par>
                                <p:cTn id="23" presetID="2" presetClass="entr" presetSubtype="4" fill="hold" nodeType="withEffect">
                                  <p:stCondLst>
                                    <p:cond delay="0"/>
                                  </p:stCondLst>
                                  <p:childTnLst>
                                    <p:set>
                                      <p:cBhvr>
                                        <p:cTn id="24" dur="1" fill="hold">
                                          <p:stCondLst>
                                            <p:cond delay="0"/>
                                          </p:stCondLst>
                                        </p:cTn>
                                        <p:tgtEl>
                                          <p:spTgt spid="20">
                                            <p:txEl>
                                              <p:pRg st="3" end="3"/>
                                            </p:txEl>
                                          </p:spTgt>
                                        </p:tgtEl>
                                        <p:attrNameLst>
                                          <p:attrName>style.visibility</p:attrName>
                                        </p:attrNameLst>
                                      </p:cBhvr>
                                      <p:to>
                                        <p:strVal val="visible"/>
                                      </p:to>
                                    </p:set>
                                    <p:anim calcmode="lin" valueType="num">
                                      <p:cBhvr additive="base">
                                        <p:cTn id="25" dur="500" fill="hold"/>
                                        <p:tgtEl>
                                          <p:spTgt spid="20">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20">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18">
                                            <p:txEl>
                                              <p:pRg st="0" end="0"/>
                                            </p:txEl>
                                          </p:spTgt>
                                        </p:tgtEl>
                                        <p:attrNameLst>
                                          <p:attrName>style.visibility</p:attrName>
                                        </p:attrNameLst>
                                      </p:cBhvr>
                                      <p:to>
                                        <p:strVal val="visible"/>
                                      </p:to>
                                    </p:set>
                                    <p:anim calcmode="lin" valueType="num">
                                      <p:cBhvr additive="base">
                                        <p:cTn id="31" dur="500" fill="hold"/>
                                        <p:tgtEl>
                                          <p:spTgt spid="18">
                                            <p:txEl>
                                              <p:pRg st="0" end="0"/>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18">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18">
                                            <p:txEl>
                                              <p:pRg st="1" end="1"/>
                                            </p:txEl>
                                          </p:spTgt>
                                        </p:tgtEl>
                                        <p:attrNameLst>
                                          <p:attrName>style.visibility</p:attrName>
                                        </p:attrNameLst>
                                      </p:cBhvr>
                                      <p:to>
                                        <p:strVal val="visible"/>
                                      </p:to>
                                    </p:set>
                                    <p:anim calcmode="lin" valueType="num">
                                      <p:cBhvr additive="base">
                                        <p:cTn id="37" dur="500" fill="hold"/>
                                        <p:tgtEl>
                                          <p:spTgt spid="18">
                                            <p:txEl>
                                              <p:pRg st="1" end="1"/>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18">
                                            <p:txEl>
                                              <p:pRg st="1" end="1"/>
                                            </p:txEl>
                                          </p:spTgt>
                                        </p:tgtEl>
                                        <p:attrNameLst>
                                          <p:attrName>ppt_y</p:attrName>
                                        </p:attrNameLst>
                                      </p:cBhvr>
                                      <p:tavLst>
                                        <p:tav tm="0">
                                          <p:val>
                                            <p:strVal val="1+#ppt_h/2"/>
                                          </p:val>
                                        </p:tav>
                                        <p:tav tm="100000">
                                          <p:val>
                                            <p:strVal val="#ppt_y"/>
                                          </p:val>
                                        </p:tav>
                                      </p:tavLst>
                                    </p:anim>
                                  </p:childTnLst>
                                </p:cTn>
                              </p:par>
                              <p:par>
                                <p:cTn id="39" presetID="2" presetClass="entr" presetSubtype="4" fill="hold" nodeType="withEffect">
                                  <p:stCondLst>
                                    <p:cond delay="0"/>
                                  </p:stCondLst>
                                  <p:childTnLst>
                                    <p:set>
                                      <p:cBhvr>
                                        <p:cTn id="40" dur="1" fill="hold">
                                          <p:stCondLst>
                                            <p:cond delay="0"/>
                                          </p:stCondLst>
                                        </p:cTn>
                                        <p:tgtEl>
                                          <p:spTgt spid="18">
                                            <p:txEl>
                                              <p:pRg st="2" end="2"/>
                                            </p:txEl>
                                          </p:spTgt>
                                        </p:tgtEl>
                                        <p:attrNameLst>
                                          <p:attrName>style.visibility</p:attrName>
                                        </p:attrNameLst>
                                      </p:cBhvr>
                                      <p:to>
                                        <p:strVal val="visible"/>
                                      </p:to>
                                    </p:set>
                                    <p:anim calcmode="lin" valueType="num">
                                      <p:cBhvr additive="base">
                                        <p:cTn id="41" dur="500" fill="hold"/>
                                        <p:tgtEl>
                                          <p:spTgt spid="18">
                                            <p:txEl>
                                              <p:pRg st="2" end="2"/>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18">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2" presetClass="entr" presetSubtype="4" fill="hold" nodeType="clickEffect">
                                  <p:stCondLst>
                                    <p:cond delay="0"/>
                                  </p:stCondLst>
                                  <p:childTnLst>
                                    <p:set>
                                      <p:cBhvr>
                                        <p:cTn id="46" dur="1" fill="hold">
                                          <p:stCondLst>
                                            <p:cond delay="0"/>
                                          </p:stCondLst>
                                        </p:cTn>
                                        <p:tgtEl>
                                          <p:spTgt spid="20">
                                            <p:txEl>
                                              <p:pRg st="5" end="5"/>
                                            </p:txEl>
                                          </p:spTgt>
                                        </p:tgtEl>
                                        <p:attrNameLst>
                                          <p:attrName>style.visibility</p:attrName>
                                        </p:attrNameLst>
                                      </p:cBhvr>
                                      <p:to>
                                        <p:strVal val="visible"/>
                                      </p:to>
                                    </p:set>
                                    <p:anim calcmode="lin" valueType="num">
                                      <p:cBhvr additive="base">
                                        <p:cTn id="47" dur="500" fill="hold"/>
                                        <p:tgtEl>
                                          <p:spTgt spid="20">
                                            <p:txEl>
                                              <p:pRg st="5" end="5"/>
                                            </p:txEl>
                                          </p:spTgt>
                                        </p:tgtEl>
                                        <p:attrNameLst>
                                          <p:attrName>ppt_x</p:attrName>
                                        </p:attrNameLst>
                                      </p:cBhvr>
                                      <p:tavLst>
                                        <p:tav tm="0">
                                          <p:val>
                                            <p:strVal val="#ppt_x"/>
                                          </p:val>
                                        </p:tav>
                                        <p:tav tm="100000">
                                          <p:val>
                                            <p:strVal val="#ppt_x"/>
                                          </p:val>
                                        </p:tav>
                                      </p:tavLst>
                                    </p:anim>
                                    <p:anim calcmode="lin" valueType="num">
                                      <p:cBhvr additive="base">
                                        <p:cTn id="48" dur="500" fill="hold"/>
                                        <p:tgtEl>
                                          <p:spTgt spid="20">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49" fill="hold">
                      <p:stCondLst>
                        <p:cond delay="indefinite"/>
                      </p:stCondLst>
                      <p:childTnLst>
                        <p:par>
                          <p:cTn id="50" fill="hold">
                            <p:stCondLst>
                              <p:cond delay="0"/>
                            </p:stCondLst>
                            <p:childTnLst>
                              <p:par>
                                <p:cTn id="51" presetID="2" presetClass="entr" presetSubtype="4" fill="hold" nodeType="clickEffect">
                                  <p:stCondLst>
                                    <p:cond delay="0"/>
                                  </p:stCondLst>
                                  <p:childTnLst>
                                    <p:set>
                                      <p:cBhvr>
                                        <p:cTn id="52" dur="1" fill="hold">
                                          <p:stCondLst>
                                            <p:cond delay="0"/>
                                          </p:stCondLst>
                                        </p:cTn>
                                        <p:tgtEl>
                                          <p:spTgt spid="20">
                                            <p:txEl>
                                              <p:pRg st="6" end="6"/>
                                            </p:txEl>
                                          </p:spTgt>
                                        </p:tgtEl>
                                        <p:attrNameLst>
                                          <p:attrName>style.visibility</p:attrName>
                                        </p:attrNameLst>
                                      </p:cBhvr>
                                      <p:to>
                                        <p:strVal val="visible"/>
                                      </p:to>
                                    </p:set>
                                    <p:anim calcmode="lin" valueType="num">
                                      <p:cBhvr additive="base">
                                        <p:cTn id="53" dur="500" fill="hold"/>
                                        <p:tgtEl>
                                          <p:spTgt spid="20">
                                            <p:txEl>
                                              <p:pRg st="6" end="6"/>
                                            </p:txEl>
                                          </p:spTgt>
                                        </p:tgtEl>
                                        <p:attrNameLst>
                                          <p:attrName>ppt_x</p:attrName>
                                        </p:attrNameLst>
                                      </p:cBhvr>
                                      <p:tavLst>
                                        <p:tav tm="0">
                                          <p:val>
                                            <p:strVal val="#ppt_x"/>
                                          </p:val>
                                        </p:tav>
                                        <p:tav tm="100000">
                                          <p:val>
                                            <p:strVal val="#ppt_x"/>
                                          </p:val>
                                        </p:tav>
                                      </p:tavLst>
                                    </p:anim>
                                    <p:anim calcmode="lin" valueType="num">
                                      <p:cBhvr additive="base">
                                        <p:cTn id="54" dur="500" fill="hold"/>
                                        <p:tgtEl>
                                          <p:spTgt spid="20">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55" fill="hold">
                      <p:stCondLst>
                        <p:cond delay="indefinite"/>
                      </p:stCondLst>
                      <p:childTnLst>
                        <p:par>
                          <p:cTn id="56" fill="hold">
                            <p:stCondLst>
                              <p:cond delay="0"/>
                            </p:stCondLst>
                            <p:childTnLst>
                              <p:par>
                                <p:cTn id="57" presetID="2" presetClass="entr" presetSubtype="4" fill="hold" nodeType="clickEffect">
                                  <p:stCondLst>
                                    <p:cond delay="0"/>
                                  </p:stCondLst>
                                  <p:childTnLst>
                                    <p:set>
                                      <p:cBhvr>
                                        <p:cTn id="58" dur="1" fill="hold">
                                          <p:stCondLst>
                                            <p:cond delay="0"/>
                                          </p:stCondLst>
                                        </p:cTn>
                                        <p:tgtEl>
                                          <p:spTgt spid="18">
                                            <p:txEl>
                                              <p:pRg st="6" end="6"/>
                                            </p:txEl>
                                          </p:spTgt>
                                        </p:tgtEl>
                                        <p:attrNameLst>
                                          <p:attrName>style.visibility</p:attrName>
                                        </p:attrNameLst>
                                      </p:cBhvr>
                                      <p:to>
                                        <p:strVal val="visible"/>
                                      </p:to>
                                    </p:set>
                                    <p:anim calcmode="lin" valueType="num">
                                      <p:cBhvr additive="base">
                                        <p:cTn id="59" dur="500" fill="hold"/>
                                        <p:tgtEl>
                                          <p:spTgt spid="18">
                                            <p:txEl>
                                              <p:pRg st="6" end="6"/>
                                            </p:txEl>
                                          </p:spTgt>
                                        </p:tgtEl>
                                        <p:attrNameLst>
                                          <p:attrName>ppt_x</p:attrName>
                                        </p:attrNameLst>
                                      </p:cBhvr>
                                      <p:tavLst>
                                        <p:tav tm="0">
                                          <p:val>
                                            <p:strVal val="#ppt_x"/>
                                          </p:val>
                                        </p:tav>
                                        <p:tav tm="100000">
                                          <p:val>
                                            <p:strVal val="#ppt_x"/>
                                          </p:val>
                                        </p:tav>
                                      </p:tavLst>
                                    </p:anim>
                                    <p:anim calcmode="lin" valueType="num">
                                      <p:cBhvr additive="base">
                                        <p:cTn id="60" dur="500" fill="hold"/>
                                        <p:tgtEl>
                                          <p:spTgt spid="18">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61" fill="hold">
                      <p:stCondLst>
                        <p:cond delay="indefinite"/>
                      </p:stCondLst>
                      <p:childTnLst>
                        <p:par>
                          <p:cTn id="62" fill="hold">
                            <p:stCondLst>
                              <p:cond delay="0"/>
                            </p:stCondLst>
                            <p:childTnLst>
                              <p:par>
                                <p:cTn id="63" presetID="2" presetClass="entr" presetSubtype="4" fill="hold" nodeType="clickEffect">
                                  <p:stCondLst>
                                    <p:cond delay="0"/>
                                  </p:stCondLst>
                                  <p:childTnLst>
                                    <p:set>
                                      <p:cBhvr>
                                        <p:cTn id="64" dur="1" fill="hold">
                                          <p:stCondLst>
                                            <p:cond delay="0"/>
                                          </p:stCondLst>
                                        </p:cTn>
                                        <p:tgtEl>
                                          <p:spTgt spid="18">
                                            <p:txEl>
                                              <p:pRg st="7" end="7"/>
                                            </p:txEl>
                                          </p:spTgt>
                                        </p:tgtEl>
                                        <p:attrNameLst>
                                          <p:attrName>style.visibility</p:attrName>
                                        </p:attrNameLst>
                                      </p:cBhvr>
                                      <p:to>
                                        <p:strVal val="visible"/>
                                      </p:to>
                                    </p:set>
                                    <p:anim calcmode="lin" valueType="num">
                                      <p:cBhvr additive="base">
                                        <p:cTn id="65" dur="500" fill="hold"/>
                                        <p:tgtEl>
                                          <p:spTgt spid="18">
                                            <p:txEl>
                                              <p:pRg st="7" end="7"/>
                                            </p:txEl>
                                          </p:spTgt>
                                        </p:tgtEl>
                                        <p:attrNameLst>
                                          <p:attrName>ppt_x</p:attrName>
                                        </p:attrNameLst>
                                      </p:cBhvr>
                                      <p:tavLst>
                                        <p:tav tm="0">
                                          <p:val>
                                            <p:strVal val="#ppt_x"/>
                                          </p:val>
                                        </p:tav>
                                        <p:tav tm="100000">
                                          <p:val>
                                            <p:strVal val="#ppt_x"/>
                                          </p:val>
                                        </p:tav>
                                      </p:tavLst>
                                    </p:anim>
                                    <p:anim calcmode="lin" valueType="num">
                                      <p:cBhvr additive="base">
                                        <p:cTn id="66" dur="500" fill="hold"/>
                                        <p:tgtEl>
                                          <p:spTgt spid="18">
                                            <p:txEl>
                                              <p:pRg st="7" end="7"/>
                                            </p:txEl>
                                          </p:spTgt>
                                        </p:tgtEl>
                                        <p:attrNameLst>
                                          <p:attrName>ppt_y</p:attrName>
                                        </p:attrNameLst>
                                      </p:cBhvr>
                                      <p:tavLst>
                                        <p:tav tm="0">
                                          <p:val>
                                            <p:strVal val="1+#ppt_h/2"/>
                                          </p:val>
                                        </p:tav>
                                        <p:tav tm="100000">
                                          <p:val>
                                            <p:strVal val="#ppt_y"/>
                                          </p:val>
                                        </p:tav>
                                      </p:tavLst>
                                    </p:anim>
                                  </p:childTnLst>
                                </p:cTn>
                              </p:par>
                              <p:par>
                                <p:cTn id="67" presetID="2" presetClass="entr" presetSubtype="4" fill="hold" nodeType="withEffect">
                                  <p:stCondLst>
                                    <p:cond delay="0"/>
                                  </p:stCondLst>
                                  <p:childTnLst>
                                    <p:set>
                                      <p:cBhvr>
                                        <p:cTn id="68" dur="1" fill="hold">
                                          <p:stCondLst>
                                            <p:cond delay="0"/>
                                          </p:stCondLst>
                                        </p:cTn>
                                        <p:tgtEl>
                                          <p:spTgt spid="18">
                                            <p:txEl>
                                              <p:pRg st="8" end="8"/>
                                            </p:txEl>
                                          </p:spTgt>
                                        </p:tgtEl>
                                        <p:attrNameLst>
                                          <p:attrName>style.visibility</p:attrName>
                                        </p:attrNameLst>
                                      </p:cBhvr>
                                      <p:to>
                                        <p:strVal val="visible"/>
                                      </p:to>
                                    </p:set>
                                    <p:anim calcmode="lin" valueType="num">
                                      <p:cBhvr additive="base">
                                        <p:cTn id="69" dur="500" fill="hold"/>
                                        <p:tgtEl>
                                          <p:spTgt spid="18">
                                            <p:txEl>
                                              <p:pRg st="8" end="8"/>
                                            </p:txEl>
                                          </p:spTgt>
                                        </p:tgtEl>
                                        <p:attrNameLst>
                                          <p:attrName>ppt_x</p:attrName>
                                        </p:attrNameLst>
                                      </p:cBhvr>
                                      <p:tavLst>
                                        <p:tav tm="0">
                                          <p:val>
                                            <p:strVal val="#ppt_x"/>
                                          </p:val>
                                        </p:tav>
                                        <p:tav tm="100000">
                                          <p:val>
                                            <p:strVal val="#ppt_x"/>
                                          </p:val>
                                        </p:tav>
                                      </p:tavLst>
                                    </p:anim>
                                    <p:anim calcmode="lin" valueType="num">
                                      <p:cBhvr additive="base">
                                        <p:cTn id="70" dur="500" fill="hold"/>
                                        <p:tgtEl>
                                          <p:spTgt spid="18">
                                            <p:txEl>
                                              <p:pRg st="8" end="8"/>
                                            </p:txEl>
                                          </p:spTgt>
                                        </p:tgtEl>
                                        <p:attrNameLst>
                                          <p:attrName>ppt_y</p:attrName>
                                        </p:attrNameLst>
                                      </p:cBhvr>
                                      <p:tavLst>
                                        <p:tav tm="0">
                                          <p:val>
                                            <p:strVal val="1+#ppt_h/2"/>
                                          </p:val>
                                        </p:tav>
                                        <p:tav tm="100000">
                                          <p:val>
                                            <p:strVal val="#ppt_y"/>
                                          </p:val>
                                        </p:tav>
                                      </p:tavLst>
                                    </p:anim>
                                  </p:childTnLst>
                                </p:cTn>
                              </p:par>
                              <p:par>
                                <p:cTn id="71" presetID="2" presetClass="entr" presetSubtype="4" fill="hold" nodeType="withEffect">
                                  <p:stCondLst>
                                    <p:cond delay="0"/>
                                  </p:stCondLst>
                                  <p:childTnLst>
                                    <p:set>
                                      <p:cBhvr>
                                        <p:cTn id="72" dur="1" fill="hold">
                                          <p:stCondLst>
                                            <p:cond delay="0"/>
                                          </p:stCondLst>
                                        </p:cTn>
                                        <p:tgtEl>
                                          <p:spTgt spid="18">
                                            <p:txEl>
                                              <p:pRg st="9" end="9"/>
                                            </p:txEl>
                                          </p:spTgt>
                                        </p:tgtEl>
                                        <p:attrNameLst>
                                          <p:attrName>style.visibility</p:attrName>
                                        </p:attrNameLst>
                                      </p:cBhvr>
                                      <p:to>
                                        <p:strVal val="visible"/>
                                      </p:to>
                                    </p:set>
                                    <p:anim calcmode="lin" valueType="num">
                                      <p:cBhvr additive="base">
                                        <p:cTn id="73" dur="500" fill="hold"/>
                                        <p:tgtEl>
                                          <p:spTgt spid="18">
                                            <p:txEl>
                                              <p:pRg st="9" end="9"/>
                                            </p:txEl>
                                          </p:spTgt>
                                        </p:tgtEl>
                                        <p:attrNameLst>
                                          <p:attrName>ppt_x</p:attrName>
                                        </p:attrNameLst>
                                      </p:cBhvr>
                                      <p:tavLst>
                                        <p:tav tm="0">
                                          <p:val>
                                            <p:strVal val="#ppt_x"/>
                                          </p:val>
                                        </p:tav>
                                        <p:tav tm="100000">
                                          <p:val>
                                            <p:strVal val="#ppt_x"/>
                                          </p:val>
                                        </p:tav>
                                      </p:tavLst>
                                    </p:anim>
                                    <p:anim calcmode="lin" valueType="num">
                                      <p:cBhvr additive="base">
                                        <p:cTn id="74" dur="500" fill="hold"/>
                                        <p:tgtEl>
                                          <p:spTgt spid="18">
                                            <p:txEl>
                                              <p:pRg st="9" end="9"/>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479376" y="1374876"/>
            <a:ext cx="11377262" cy="4819781"/>
          </a:xfrm>
          <a:prstGeom prst="rect">
            <a:avLst/>
          </a:prstGeom>
        </p:spPr>
        <p:txBody>
          <a:bodyPr wrap="square">
            <a:spAutoFit/>
          </a:bodyPr>
          <a:lstStyle/>
          <a:p>
            <a:pPr algn="ctr" hangingPunct="1">
              <a:lnSpc>
                <a:spcPct val="120000"/>
              </a:lnSpc>
              <a:spcBef>
                <a:spcPts val="0"/>
              </a:spcBef>
            </a:pPr>
            <a:r>
              <a:rPr lang="zh-CN" altLang="en-US" sz="3200" dirty="0" smtClean="0">
                <a:solidFill>
                  <a:srgbClr val="FF0000"/>
                </a:solidFill>
                <a:latin typeface="黑体" panose="02010609060101010101" pitchFamily="49" charset="-122"/>
                <a:ea typeface="黑体" panose="02010609060101010101" pitchFamily="49" charset="-122"/>
              </a:rPr>
              <a:t>高校实验室安全存在</a:t>
            </a:r>
            <a:r>
              <a:rPr lang="zh-CN" altLang="en-US" sz="3200" dirty="0">
                <a:solidFill>
                  <a:srgbClr val="FF0000"/>
                </a:solidFill>
                <a:latin typeface="黑体" panose="02010609060101010101" pitchFamily="49" charset="-122"/>
                <a:ea typeface="黑体" panose="02010609060101010101" pitchFamily="49" charset="-122"/>
              </a:rPr>
              <a:t>的</a:t>
            </a:r>
            <a:r>
              <a:rPr lang="zh-CN" altLang="en-US" sz="3200" dirty="0" smtClean="0">
                <a:solidFill>
                  <a:srgbClr val="FF0000"/>
                </a:solidFill>
                <a:latin typeface="黑体" panose="02010609060101010101" pitchFamily="49" charset="-122"/>
                <a:ea typeface="黑体" panose="02010609060101010101" pitchFamily="49" charset="-122"/>
              </a:rPr>
              <a:t>主要问题</a:t>
            </a:r>
            <a:endParaRPr lang="en-US" altLang="zh-CN" sz="3200" dirty="0">
              <a:solidFill>
                <a:srgbClr val="FF0000"/>
              </a:solidFill>
              <a:latin typeface="黑体" panose="02010609060101010101" pitchFamily="49" charset="-122"/>
              <a:ea typeface="黑体" panose="02010609060101010101" pitchFamily="49" charset="-122"/>
            </a:endParaRPr>
          </a:p>
          <a:p>
            <a:pPr hangingPunct="1">
              <a:lnSpc>
                <a:spcPct val="120000"/>
              </a:lnSpc>
              <a:spcBef>
                <a:spcPts val="0"/>
              </a:spcBef>
            </a:pPr>
            <a:r>
              <a:rPr lang="en-US" altLang="zh-CN" sz="3200" dirty="0" smtClean="0">
                <a:solidFill>
                  <a:srgbClr val="002060"/>
                </a:solidFill>
                <a:latin typeface="黑体" panose="02010609060101010101" pitchFamily="49" charset="-122"/>
                <a:ea typeface="黑体" panose="02010609060101010101" pitchFamily="49" charset="-122"/>
              </a:rPr>
              <a:t>• </a:t>
            </a:r>
            <a:r>
              <a:rPr lang="zh-CN" altLang="zh-CN" sz="3200" dirty="0" smtClean="0">
                <a:solidFill>
                  <a:srgbClr val="002060"/>
                </a:solidFill>
                <a:latin typeface="黑体" panose="02010609060101010101" pitchFamily="49" charset="-122"/>
                <a:ea typeface="黑体" panose="02010609060101010101" pitchFamily="49" charset="-122"/>
              </a:rPr>
              <a:t>机构</a:t>
            </a:r>
            <a:r>
              <a:rPr lang="zh-CN" altLang="zh-CN" sz="3200" dirty="0">
                <a:solidFill>
                  <a:srgbClr val="002060"/>
                </a:solidFill>
                <a:latin typeface="黑体" panose="02010609060101010101" pitchFamily="49" charset="-122"/>
                <a:ea typeface="黑体" panose="02010609060101010101" pitchFamily="49" charset="-122"/>
              </a:rPr>
              <a:t>设置不够合理，专业人员配备不足，</a:t>
            </a:r>
            <a:r>
              <a:rPr lang="zh-CN" altLang="en-US" sz="3200" dirty="0">
                <a:solidFill>
                  <a:srgbClr val="002060"/>
                </a:solidFill>
                <a:latin typeface="黑体" panose="02010609060101010101" pitchFamily="49" charset="-122"/>
                <a:ea typeface="黑体" panose="02010609060101010101" pitchFamily="49" charset="-122"/>
              </a:rPr>
              <a:t>安全经费无</a:t>
            </a:r>
            <a:r>
              <a:rPr lang="zh-CN" altLang="en-US" sz="3200" dirty="0" smtClean="0">
                <a:solidFill>
                  <a:srgbClr val="002060"/>
                </a:solidFill>
                <a:latin typeface="黑体" panose="02010609060101010101" pitchFamily="49" charset="-122"/>
                <a:ea typeface="黑体" panose="02010609060101010101" pitchFamily="49" charset="-122"/>
              </a:rPr>
              <a:t>保障；</a:t>
            </a:r>
            <a:endParaRPr lang="en-US" altLang="zh-CN" sz="3200" dirty="0">
              <a:solidFill>
                <a:srgbClr val="002060"/>
              </a:solidFill>
              <a:latin typeface="黑体" panose="02010609060101010101" pitchFamily="49" charset="-122"/>
              <a:ea typeface="黑体" panose="02010609060101010101" pitchFamily="49" charset="-122"/>
            </a:endParaRPr>
          </a:p>
          <a:p>
            <a:pPr hangingPunct="1">
              <a:lnSpc>
                <a:spcPct val="120000"/>
              </a:lnSpc>
              <a:spcBef>
                <a:spcPts val="0"/>
              </a:spcBef>
            </a:pPr>
            <a:r>
              <a:rPr lang="en-US" altLang="zh-CN" sz="3200" dirty="0" smtClean="0">
                <a:solidFill>
                  <a:srgbClr val="002060"/>
                </a:solidFill>
                <a:latin typeface="黑体" panose="02010609060101010101" pitchFamily="49" charset="-122"/>
                <a:ea typeface="黑体" panose="02010609060101010101" pitchFamily="49" charset="-122"/>
              </a:rPr>
              <a:t>• </a:t>
            </a:r>
            <a:r>
              <a:rPr lang="zh-CN" altLang="zh-CN" sz="3200" dirty="0" smtClean="0">
                <a:solidFill>
                  <a:srgbClr val="002060"/>
                </a:solidFill>
                <a:latin typeface="黑体" panose="02010609060101010101" pitchFamily="49" charset="-122"/>
                <a:ea typeface="黑体" panose="02010609060101010101" pitchFamily="49" charset="-122"/>
              </a:rPr>
              <a:t>规章制度</a:t>
            </a:r>
            <a:r>
              <a:rPr lang="zh-CN" altLang="zh-CN" sz="3200" dirty="0">
                <a:solidFill>
                  <a:srgbClr val="002060"/>
                </a:solidFill>
                <a:latin typeface="黑体" panose="02010609060101010101" pitchFamily="49" charset="-122"/>
                <a:ea typeface="黑体" panose="02010609060101010101" pitchFamily="49" charset="-122"/>
              </a:rPr>
              <a:t>不</a:t>
            </a:r>
            <a:r>
              <a:rPr lang="zh-CN" altLang="en-US" sz="3200" dirty="0" smtClean="0">
                <a:solidFill>
                  <a:srgbClr val="002060"/>
                </a:solidFill>
                <a:latin typeface="黑体" panose="02010609060101010101" pitchFamily="49" charset="-122"/>
                <a:ea typeface="黑体" panose="02010609060101010101" pitchFamily="49" charset="-122"/>
              </a:rPr>
              <a:t>健全，</a:t>
            </a:r>
            <a:r>
              <a:rPr lang="zh-CN" altLang="zh-CN" sz="3200" dirty="0" smtClean="0">
                <a:solidFill>
                  <a:srgbClr val="002060"/>
                </a:solidFill>
                <a:latin typeface="黑体" panose="02010609060101010101" pitchFamily="49" charset="-122"/>
                <a:ea typeface="黑体" panose="02010609060101010101" pitchFamily="49" charset="-122"/>
              </a:rPr>
              <a:t>落实</a:t>
            </a:r>
            <a:r>
              <a:rPr lang="zh-CN" altLang="en-US" sz="3200" dirty="0">
                <a:solidFill>
                  <a:srgbClr val="002060"/>
                </a:solidFill>
                <a:latin typeface="黑体" panose="02010609060101010101" pitchFamily="49" charset="-122"/>
                <a:ea typeface="黑体" panose="02010609060101010101" pitchFamily="49" charset="-122"/>
              </a:rPr>
              <a:t>困难；安全检查、隐患整改</a:t>
            </a:r>
            <a:r>
              <a:rPr lang="zh-CN" altLang="en-US" sz="3200" dirty="0" smtClean="0">
                <a:solidFill>
                  <a:srgbClr val="002060"/>
                </a:solidFill>
                <a:latin typeface="黑体" panose="02010609060101010101" pitchFamily="49" charset="-122"/>
                <a:ea typeface="黑体" panose="02010609060101010101" pitchFamily="49" charset="-122"/>
              </a:rPr>
              <a:t>流于形式；</a:t>
            </a:r>
            <a:endParaRPr lang="en-US" altLang="zh-CN" sz="3200" dirty="0">
              <a:solidFill>
                <a:srgbClr val="002060"/>
              </a:solidFill>
              <a:latin typeface="黑体" panose="02010609060101010101" pitchFamily="49" charset="-122"/>
              <a:ea typeface="黑体" panose="02010609060101010101" pitchFamily="49" charset="-122"/>
            </a:endParaRPr>
          </a:p>
          <a:p>
            <a:pPr hangingPunct="1">
              <a:lnSpc>
                <a:spcPct val="120000"/>
              </a:lnSpc>
              <a:spcBef>
                <a:spcPts val="0"/>
              </a:spcBef>
            </a:pPr>
            <a:r>
              <a:rPr lang="en-US" altLang="zh-CN" sz="3200" dirty="0" smtClean="0">
                <a:solidFill>
                  <a:srgbClr val="002060"/>
                </a:solidFill>
                <a:latin typeface="黑体" panose="02010609060101010101" pitchFamily="49" charset="-122"/>
                <a:ea typeface="黑体" panose="02010609060101010101" pitchFamily="49" charset="-122"/>
              </a:rPr>
              <a:t>• </a:t>
            </a:r>
            <a:r>
              <a:rPr lang="zh-CN" altLang="zh-CN" sz="3200" dirty="0" smtClean="0">
                <a:solidFill>
                  <a:srgbClr val="002060"/>
                </a:solidFill>
                <a:latin typeface="黑体" panose="02010609060101010101" pitchFamily="49" charset="-122"/>
                <a:ea typeface="黑体" panose="02010609060101010101" pitchFamily="49" charset="-122"/>
              </a:rPr>
              <a:t>安全教育</a:t>
            </a:r>
            <a:r>
              <a:rPr lang="zh-CN" altLang="zh-CN" sz="3200" dirty="0">
                <a:solidFill>
                  <a:srgbClr val="002060"/>
                </a:solidFill>
                <a:latin typeface="黑体" panose="02010609060101010101" pitchFamily="49" charset="-122"/>
                <a:ea typeface="黑体" panose="02010609060101010101" pitchFamily="49" charset="-122"/>
              </a:rPr>
              <a:t>培训不足，缺乏必要的课程设置</a:t>
            </a:r>
            <a:r>
              <a:rPr lang="zh-CN" altLang="zh-CN" sz="3200" dirty="0" smtClean="0">
                <a:solidFill>
                  <a:srgbClr val="002060"/>
                </a:solidFill>
                <a:latin typeface="黑体" panose="02010609060101010101" pitchFamily="49" charset="-122"/>
                <a:ea typeface="黑体" panose="02010609060101010101" pitchFamily="49" charset="-122"/>
              </a:rPr>
              <a:t>和安全</a:t>
            </a:r>
            <a:r>
              <a:rPr lang="zh-CN" altLang="zh-CN" sz="3200" dirty="0">
                <a:solidFill>
                  <a:srgbClr val="002060"/>
                </a:solidFill>
                <a:latin typeface="黑体" panose="02010609060101010101" pitchFamily="49" charset="-122"/>
                <a:ea typeface="黑体" panose="02010609060101010101" pitchFamily="49" charset="-122"/>
              </a:rPr>
              <a:t>应急</a:t>
            </a:r>
            <a:r>
              <a:rPr lang="zh-CN" altLang="zh-CN" sz="3200" dirty="0" smtClean="0">
                <a:solidFill>
                  <a:srgbClr val="002060"/>
                </a:solidFill>
                <a:latin typeface="黑体" panose="02010609060101010101" pitchFamily="49" charset="-122"/>
                <a:ea typeface="黑体" panose="02010609060101010101" pitchFamily="49" charset="-122"/>
              </a:rPr>
              <a:t>演练</a:t>
            </a:r>
            <a:r>
              <a:rPr lang="zh-CN" altLang="en-US" sz="3200" dirty="0" smtClean="0">
                <a:solidFill>
                  <a:srgbClr val="002060"/>
                </a:solidFill>
                <a:latin typeface="黑体" panose="02010609060101010101" pitchFamily="49" charset="-122"/>
                <a:ea typeface="黑体" panose="02010609060101010101" pitchFamily="49" charset="-122"/>
              </a:rPr>
              <a:t>；</a:t>
            </a:r>
            <a:endParaRPr lang="en-US" altLang="zh-CN" sz="3200" dirty="0">
              <a:solidFill>
                <a:srgbClr val="002060"/>
              </a:solidFill>
              <a:latin typeface="黑体" panose="02010609060101010101" pitchFamily="49" charset="-122"/>
              <a:ea typeface="黑体" panose="02010609060101010101" pitchFamily="49" charset="-122"/>
            </a:endParaRPr>
          </a:p>
          <a:p>
            <a:pPr hangingPunct="1">
              <a:lnSpc>
                <a:spcPct val="120000"/>
              </a:lnSpc>
              <a:spcBef>
                <a:spcPts val="0"/>
              </a:spcBef>
            </a:pPr>
            <a:r>
              <a:rPr lang="en-US" altLang="zh-CN" sz="3200" dirty="0" smtClean="0">
                <a:solidFill>
                  <a:srgbClr val="002060"/>
                </a:solidFill>
                <a:latin typeface="黑体" panose="02010609060101010101" pitchFamily="49" charset="-122"/>
                <a:ea typeface="黑体" panose="02010609060101010101" pitchFamily="49" charset="-122"/>
              </a:rPr>
              <a:t>• </a:t>
            </a:r>
            <a:r>
              <a:rPr lang="zh-CN" altLang="zh-CN" sz="3200" dirty="0" smtClean="0">
                <a:solidFill>
                  <a:srgbClr val="002060"/>
                </a:solidFill>
                <a:latin typeface="黑体" panose="02010609060101010101" pitchFamily="49" charset="-122"/>
                <a:ea typeface="黑体" panose="02010609060101010101" pitchFamily="49" charset="-122"/>
              </a:rPr>
              <a:t>实验室</a:t>
            </a:r>
            <a:r>
              <a:rPr lang="zh-CN" altLang="zh-CN" sz="3200" dirty="0">
                <a:solidFill>
                  <a:srgbClr val="002060"/>
                </a:solidFill>
                <a:latin typeface="黑体" panose="02010609060101010101" pitchFamily="49" charset="-122"/>
                <a:ea typeface="黑体" panose="02010609060101010101" pitchFamily="49" charset="-122"/>
              </a:rPr>
              <a:t>环境设计布局和安全设施</a:t>
            </a:r>
            <a:r>
              <a:rPr lang="zh-CN" altLang="zh-CN" sz="3200" dirty="0" smtClean="0">
                <a:solidFill>
                  <a:srgbClr val="002060"/>
                </a:solidFill>
                <a:latin typeface="黑体" panose="02010609060101010101" pitchFamily="49" charset="-122"/>
                <a:ea typeface="黑体" panose="02010609060101010101" pitchFamily="49" charset="-122"/>
              </a:rPr>
              <a:t>配备不到位</a:t>
            </a:r>
            <a:r>
              <a:rPr lang="zh-CN" altLang="en-US" sz="3200" dirty="0" smtClean="0">
                <a:solidFill>
                  <a:srgbClr val="002060"/>
                </a:solidFill>
                <a:latin typeface="黑体" panose="02010609060101010101" pitchFamily="49" charset="-122"/>
                <a:ea typeface="黑体" panose="02010609060101010101" pitchFamily="49" charset="-122"/>
              </a:rPr>
              <a:t>；</a:t>
            </a:r>
            <a:endParaRPr lang="en-US" altLang="zh-CN" sz="3200" dirty="0">
              <a:solidFill>
                <a:srgbClr val="002060"/>
              </a:solidFill>
              <a:latin typeface="黑体" panose="02010609060101010101" pitchFamily="49" charset="-122"/>
              <a:ea typeface="黑体" panose="02010609060101010101" pitchFamily="49" charset="-122"/>
            </a:endParaRPr>
          </a:p>
          <a:p>
            <a:pPr hangingPunct="1">
              <a:lnSpc>
                <a:spcPct val="120000"/>
              </a:lnSpc>
              <a:spcBef>
                <a:spcPts val="0"/>
              </a:spcBef>
            </a:pPr>
            <a:r>
              <a:rPr lang="en-US" altLang="zh-CN" sz="3200" dirty="0" smtClean="0">
                <a:solidFill>
                  <a:srgbClr val="002060"/>
                </a:solidFill>
                <a:latin typeface="黑体" panose="02010609060101010101" pitchFamily="49" charset="-122"/>
                <a:ea typeface="黑体" panose="02010609060101010101" pitchFamily="49" charset="-122"/>
              </a:rPr>
              <a:t>• </a:t>
            </a:r>
            <a:r>
              <a:rPr lang="zh-CN" altLang="zh-CN" sz="3200" dirty="0" smtClean="0">
                <a:solidFill>
                  <a:srgbClr val="002060"/>
                </a:solidFill>
                <a:latin typeface="黑体" panose="02010609060101010101" pitchFamily="49" charset="-122"/>
                <a:ea typeface="黑体" panose="02010609060101010101" pitchFamily="49" charset="-122"/>
              </a:rPr>
              <a:t>化学</a:t>
            </a:r>
            <a:r>
              <a:rPr lang="zh-CN" altLang="zh-CN" sz="3200" dirty="0">
                <a:solidFill>
                  <a:srgbClr val="002060"/>
                </a:solidFill>
                <a:latin typeface="黑体" panose="02010609060101010101" pitchFamily="49" charset="-122"/>
                <a:ea typeface="黑体" panose="02010609060101010101" pitchFamily="49" charset="-122"/>
              </a:rPr>
              <a:t>安全问题</a:t>
            </a:r>
            <a:r>
              <a:rPr lang="zh-CN" altLang="zh-CN" sz="3200" dirty="0" smtClean="0">
                <a:solidFill>
                  <a:srgbClr val="002060"/>
                </a:solidFill>
                <a:latin typeface="黑体" panose="02010609060101010101" pitchFamily="49" charset="-122"/>
                <a:ea typeface="黑体" panose="02010609060101010101" pitchFamily="49" charset="-122"/>
              </a:rPr>
              <a:t>突出</a:t>
            </a:r>
            <a:r>
              <a:rPr lang="zh-CN" altLang="en-US" sz="3200" dirty="0" smtClean="0">
                <a:solidFill>
                  <a:srgbClr val="002060"/>
                </a:solidFill>
                <a:latin typeface="黑体" panose="02010609060101010101" pitchFamily="49" charset="-122"/>
                <a:ea typeface="黑体" panose="02010609060101010101" pitchFamily="49" charset="-122"/>
              </a:rPr>
              <a:t>，</a:t>
            </a:r>
            <a:r>
              <a:rPr lang="zh-CN" altLang="zh-CN" sz="3200" dirty="0" smtClean="0">
                <a:solidFill>
                  <a:srgbClr val="002060"/>
                </a:solidFill>
                <a:latin typeface="黑体" panose="02010609060101010101" pitchFamily="49" charset="-122"/>
                <a:ea typeface="黑体" panose="02010609060101010101" pitchFamily="49" charset="-122"/>
              </a:rPr>
              <a:t>化学</a:t>
            </a:r>
            <a:r>
              <a:rPr lang="zh-CN" altLang="zh-CN" sz="3200" dirty="0">
                <a:solidFill>
                  <a:srgbClr val="002060"/>
                </a:solidFill>
                <a:latin typeface="黑体" panose="02010609060101010101" pitchFamily="49" charset="-122"/>
                <a:ea typeface="黑体" panose="02010609060101010101" pitchFamily="49" charset="-122"/>
              </a:rPr>
              <a:t>试剂存放不</a:t>
            </a:r>
            <a:r>
              <a:rPr lang="zh-CN" altLang="zh-CN" sz="3200" dirty="0" smtClean="0">
                <a:solidFill>
                  <a:srgbClr val="002060"/>
                </a:solidFill>
                <a:latin typeface="黑体" panose="02010609060101010101" pitchFamily="49" charset="-122"/>
                <a:ea typeface="黑体" panose="02010609060101010101" pitchFamily="49" charset="-122"/>
              </a:rPr>
              <a:t>规范</a:t>
            </a:r>
            <a:r>
              <a:rPr lang="zh-CN" altLang="en-US" sz="3200" dirty="0" smtClean="0">
                <a:solidFill>
                  <a:srgbClr val="002060"/>
                </a:solidFill>
                <a:latin typeface="黑体" panose="02010609060101010101" pitchFamily="49" charset="-122"/>
                <a:ea typeface="黑体" panose="02010609060101010101" pitchFamily="49" charset="-122"/>
              </a:rPr>
              <a:t>；</a:t>
            </a:r>
            <a:endParaRPr lang="en-US" altLang="zh-CN" sz="3200" dirty="0">
              <a:solidFill>
                <a:srgbClr val="002060"/>
              </a:solidFill>
              <a:latin typeface="黑体" panose="02010609060101010101" pitchFamily="49" charset="-122"/>
              <a:ea typeface="黑体" panose="02010609060101010101" pitchFamily="49" charset="-122"/>
            </a:endParaRPr>
          </a:p>
          <a:p>
            <a:pPr hangingPunct="1">
              <a:lnSpc>
                <a:spcPct val="120000"/>
              </a:lnSpc>
              <a:spcBef>
                <a:spcPts val="0"/>
              </a:spcBef>
            </a:pPr>
            <a:r>
              <a:rPr lang="en-US" altLang="zh-CN" sz="3200" dirty="0" smtClean="0">
                <a:solidFill>
                  <a:srgbClr val="002060"/>
                </a:solidFill>
                <a:latin typeface="黑体" panose="02010609060101010101" pitchFamily="49" charset="-122"/>
                <a:ea typeface="黑体" panose="02010609060101010101" pitchFamily="49" charset="-122"/>
              </a:rPr>
              <a:t>• </a:t>
            </a:r>
            <a:r>
              <a:rPr lang="zh-CN" altLang="zh-CN" sz="3200" dirty="0" smtClean="0">
                <a:solidFill>
                  <a:srgbClr val="002060"/>
                </a:solidFill>
                <a:latin typeface="黑体" panose="02010609060101010101" pitchFamily="49" charset="-122"/>
                <a:ea typeface="黑体" panose="02010609060101010101" pitchFamily="49" charset="-122"/>
              </a:rPr>
              <a:t>危险</a:t>
            </a:r>
            <a:r>
              <a:rPr lang="zh-CN" altLang="zh-CN" sz="3200" dirty="0">
                <a:solidFill>
                  <a:srgbClr val="002060"/>
                </a:solidFill>
                <a:latin typeface="黑体" panose="02010609060101010101" pitchFamily="49" charset="-122"/>
                <a:ea typeface="黑体" panose="02010609060101010101" pitchFamily="49" charset="-122"/>
              </a:rPr>
              <a:t>设备管理松懈，防护设施缺失</a:t>
            </a:r>
            <a:r>
              <a:rPr lang="zh-CN" altLang="zh-CN" sz="3200" dirty="0" smtClean="0">
                <a:solidFill>
                  <a:srgbClr val="002060"/>
                </a:solidFill>
                <a:latin typeface="黑体" panose="02010609060101010101" pitchFamily="49" charset="-122"/>
                <a:ea typeface="黑体" panose="02010609060101010101" pitchFamily="49" charset="-122"/>
              </a:rPr>
              <a:t>，个人</a:t>
            </a:r>
            <a:r>
              <a:rPr lang="zh-CN" altLang="zh-CN" sz="3200" dirty="0">
                <a:solidFill>
                  <a:srgbClr val="002060"/>
                </a:solidFill>
                <a:latin typeface="黑体" panose="02010609060101010101" pitchFamily="49" charset="-122"/>
                <a:ea typeface="黑体" panose="02010609060101010101" pitchFamily="49" charset="-122"/>
              </a:rPr>
              <a:t>防护</a:t>
            </a:r>
            <a:r>
              <a:rPr lang="zh-CN" altLang="zh-CN" sz="3200" dirty="0" smtClean="0">
                <a:solidFill>
                  <a:srgbClr val="002060"/>
                </a:solidFill>
                <a:latin typeface="黑体" panose="02010609060101010101" pitchFamily="49" charset="-122"/>
                <a:ea typeface="黑体" panose="02010609060101010101" pitchFamily="49" charset="-122"/>
              </a:rPr>
              <a:t>欠缺</a:t>
            </a:r>
            <a:r>
              <a:rPr lang="zh-CN" altLang="en-US" sz="3200" dirty="0" smtClean="0">
                <a:solidFill>
                  <a:srgbClr val="002060"/>
                </a:solidFill>
                <a:latin typeface="黑体" panose="02010609060101010101" pitchFamily="49" charset="-122"/>
                <a:ea typeface="黑体" panose="02010609060101010101" pitchFamily="49" charset="-122"/>
              </a:rPr>
              <a:t>。</a:t>
            </a:r>
            <a:endParaRPr lang="en-US" altLang="zh-CN" sz="3200" dirty="0" smtClean="0">
              <a:solidFill>
                <a:srgbClr val="002060"/>
              </a:solidFill>
              <a:latin typeface="黑体" panose="02010609060101010101" pitchFamily="49" charset="-122"/>
              <a:ea typeface="黑体" panose="02010609060101010101" pitchFamily="49" charset="-122"/>
            </a:endParaRPr>
          </a:p>
          <a:p>
            <a:pPr hangingPunct="1">
              <a:lnSpc>
                <a:spcPct val="120000"/>
              </a:lnSpc>
              <a:spcBef>
                <a:spcPts val="0"/>
              </a:spcBef>
            </a:pPr>
            <a:r>
              <a:rPr lang="en-US" altLang="zh-CN" sz="3200" dirty="0">
                <a:solidFill>
                  <a:srgbClr val="002060"/>
                </a:solidFill>
                <a:latin typeface="黑体" panose="02010609060101010101" pitchFamily="49" charset="-122"/>
                <a:ea typeface="黑体" panose="02010609060101010101" pitchFamily="49" charset="-122"/>
              </a:rPr>
              <a:t> </a:t>
            </a:r>
            <a:r>
              <a:rPr lang="en-US" altLang="zh-CN" sz="3200" dirty="0" smtClean="0">
                <a:solidFill>
                  <a:srgbClr val="002060"/>
                </a:solidFill>
                <a:latin typeface="黑体" panose="02010609060101010101" pitchFamily="49" charset="-122"/>
                <a:ea typeface="黑体" panose="02010609060101010101" pitchFamily="49" charset="-122"/>
              </a:rPr>
              <a:t> </a:t>
            </a:r>
            <a:r>
              <a:rPr lang="zh-CN" altLang="en-US" sz="3200" dirty="0" smtClean="0">
                <a:solidFill>
                  <a:srgbClr val="002060"/>
                </a:solidFill>
                <a:latin typeface="黑体" panose="02010609060101010101" pitchFamily="49" charset="-122"/>
                <a:ea typeface="黑体" panose="02010609060101010101" pitchFamily="49" charset="-122"/>
              </a:rPr>
              <a:t>这些问题都存在于我们的工作中，</a:t>
            </a:r>
            <a:r>
              <a:rPr lang="zh-CN" altLang="en-US" sz="3200" dirty="0">
                <a:solidFill>
                  <a:srgbClr val="002060"/>
                </a:solidFill>
                <a:latin typeface="黑体" panose="02010609060101010101" pitchFamily="49" charset="-122"/>
                <a:ea typeface="黑体" panose="02010609060101010101" pitchFamily="49" charset="-122"/>
              </a:rPr>
              <a:t>我们</a:t>
            </a:r>
            <a:r>
              <a:rPr lang="zh-CN" altLang="en-US" sz="3200" dirty="0" smtClean="0">
                <a:solidFill>
                  <a:srgbClr val="002060"/>
                </a:solidFill>
                <a:latin typeface="黑体" panose="02010609060101010101" pitchFamily="49" charset="-122"/>
                <a:ea typeface="黑体" panose="02010609060101010101" pitchFamily="49" charset="-122"/>
              </a:rPr>
              <a:t>面临巨大的安全风险。</a:t>
            </a:r>
            <a:endParaRPr lang="en-US" altLang="zh-CN" sz="3200" dirty="0">
              <a:solidFill>
                <a:srgbClr val="002060"/>
              </a:solidFill>
              <a:latin typeface="黑体" panose="02010609060101010101" pitchFamily="49" charset="-122"/>
              <a:ea typeface="黑体" panose="02010609060101010101" pitchFamily="49" charset="-122"/>
            </a:endParaRPr>
          </a:p>
        </p:txBody>
      </p:sp>
      <p:sp>
        <p:nvSpPr>
          <p:cNvPr id="2" name="灯片编号占位符 1"/>
          <p:cNvSpPr>
            <a:spLocks noGrp="1"/>
          </p:cNvSpPr>
          <p:nvPr>
            <p:ph type="sldNum" sz="quarter" idx="12"/>
          </p:nvPr>
        </p:nvSpPr>
        <p:spPr/>
        <p:txBody>
          <a:bodyPr/>
          <a:lstStyle/>
          <a:p>
            <a:pPr>
              <a:defRPr/>
            </a:pPr>
            <a:fld id="{2DF0EC56-E1A7-4A46-86F1-FEFF1B24FD78}" type="slidenum">
              <a:rPr lang="zh-CN" altLang="en-US" smtClean="0"/>
            </a:fld>
            <a:endParaRPr lang="en-US" altLang="zh-CN"/>
          </a:p>
        </p:txBody>
      </p:sp>
      <p:grpSp>
        <p:nvGrpSpPr>
          <p:cNvPr id="13" name="组合 12"/>
          <p:cNvGrpSpPr/>
          <p:nvPr/>
        </p:nvGrpSpPr>
        <p:grpSpPr>
          <a:xfrm>
            <a:off x="407368" y="242176"/>
            <a:ext cx="11449271" cy="1096576"/>
            <a:chOff x="371365" y="116632"/>
            <a:chExt cx="11449271" cy="1096576"/>
          </a:xfrm>
        </p:grpSpPr>
        <p:pic>
          <p:nvPicPr>
            <p:cNvPr id="20" name="Picture 22" descr="方案2+封底(白色字体） 拷贝"/>
            <p:cNvPicPr>
              <a:picLocks noChangeAspect="1" noChangeArrowheads="1"/>
            </p:cNvPicPr>
            <p:nvPr/>
          </p:nvPicPr>
          <p:blipFill rotWithShape="1">
            <a:blip r:embed="rId1">
              <a:extLst>
                <a:ext uri="{28A0092B-C50C-407E-A947-70E740481C1C}">
                  <a14:useLocalDpi xmlns:a14="http://schemas.microsoft.com/office/drawing/2010/main" val="0"/>
                </a:ext>
              </a:extLst>
            </a:blip>
            <a:srcRect t="1332" b="10386"/>
            <a:stretch>
              <a:fillRect/>
            </a:stretch>
          </p:blipFill>
          <p:spPr bwMode="auto">
            <a:xfrm>
              <a:off x="5067609" y="116632"/>
              <a:ext cx="1249518" cy="10965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21" name="组合 20"/>
            <p:cNvGrpSpPr/>
            <p:nvPr/>
          </p:nvGrpSpPr>
          <p:grpSpPr>
            <a:xfrm>
              <a:off x="371365" y="272393"/>
              <a:ext cx="11449271" cy="741877"/>
              <a:chOff x="371365" y="272393"/>
              <a:chExt cx="11449271" cy="741877"/>
            </a:xfrm>
          </p:grpSpPr>
          <p:sp>
            <p:nvSpPr>
              <p:cNvPr id="22" name="矩形 21"/>
              <p:cNvSpPr/>
              <p:nvPr/>
            </p:nvSpPr>
            <p:spPr bwMode="auto">
              <a:xfrm>
                <a:off x="371365" y="272393"/>
                <a:ext cx="4248472" cy="741877"/>
              </a:xfrm>
              <a:prstGeom prst="rect">
                <a:avLst/>
              </a:prstGeom>
              <a:solidFill>
                <a:srgbClr val="1A8A6D"/>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b="1" dirty="0" smtClean="0">
                    <a:latin typeface="微软雅黑" panose="020B0503020204020204" pitchFamily="34" charset="-122"/>
                    <a:ea typeface="微软雅黑" panose="020B0503020204020204" pitchFamily="34" charset="-122"/>
                  </a:rPr>
                  <a:t>第一节</a:t>
                </a:r>
                <a:endParaRPr lang="zh-CN" altLang="en-US" b="1" dirty="0">
                  <a:latin typeface="微软雅黑" panose="020B0503020204020204" pitchFamily="34" charset="-122"/>
                  <a:ea typeface="微软雅黑" panose="020B0503020204020204" pitchFamily="34" charset="-122"/>
                </a:endParaRPr>
              </a:p>
            </p:txBody>
          </p:sp>
          <p:sp>
            <p:nvSpPr>
              <p:cNvPr id="23" name="矩形 22"/>
              <p:cNvSpPr/>
              <p:nvPr/>
            </p:nvSpPr>
            <p:spPr bwMode="auto">
              <a:xfrm>
                <a:off x="4763405" y="272393"/>
                <a:ext cx="180467" cy="741877"/>
              </a:xfrm>
              <a:prstGeom prst="rect">
                <a:avLst/>
              </a:prstGeom>
              <a:solidFill>
                <a:srgbClr val="1A8A6D"/>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24" name="矩形 23"/>
              <p:cNvSpPr/>
              <p:nvPr/>
            </p:nvSpPr>
            <p:spPr bwMode="auto">
              <a:xfrm>
                <a:off x="6360273" y="874040"/>
                <a:ext cx="5460362" cy="140230"/>
              </a:xfrm>
              <a:prstGeom prst="rect">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25" name="文本框 1"/>
              <p:cNvSpPr txBox="1">
                <a:spLocks noChangeArrowheads="1"/>
              </p:cNvSpPr>
              <p:nvPr/>
            </p:nvSpPr>
            <p:spPr bwMode="auto">
              <a:xfrm>
                <a:off x="6360274" y="272393"/>
                <a:ext cx="5460362"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a:lnSpc>
                    <a:spcPct val="100000"/>
                  </a:lnSpc>
                  <a:spcBef>
                    <a:spcPct val="0"/>
                  </a:spcBef>
                  <a:buNone/>
                </a:pPr>
                <a:r>
                  <a:rPr lang="zh-CN" altLang="en-US" b="1" dirty="0" smtClean="0">
                    <a:solidFill>
                      <a:schemeClr val="accent1">
                        <a:lumMod val="75000"/>
                      </a:schemeClr>
                    </a:solidFill>
                    <a:latin typeface="微软雅黑" panose="020B0503020204020204" pitchFamily="34" charset="-122"/>
                    <a:ea typeface="微软雅黑" panose="020B0503020204020204" pitchFamily="34" charset="-122"/>
                  </a:rPr>
                  <a:t>实验室安全的重要性</a:t>
                </a:r>
                <a:endParaRPr lang="zh-CN" altLang="en-US" b="1" dirty="0">
                  <a:solidFill>
                    <a:schemeClr val="accent1">
                      <a:lumMod val="75000"/>
                    </a:schemeClr>
                  </a:solidFill>
                  <a:latin typeface="Times New Roman" panose="02020603050405020304" pitchFamily="18" charset="0"/>
                </a:endParaRPr>
              </a:p>
            </p:txBody>
          </p:sp>
          <p:cxnSp>
            <p:nvCxnSpPr>
              <p:cNvPr id="26" name="直接连接符 25"/>
              <p:cNvCxnSpPr/>
              <p:nvPr/>
            </p:nvCxnSpPr>
            <p:spPr>
              <a:xfrm>
                <a:off x="6360273" y="764704"/>
                <a:ext cx="5460362" cy="0"/>
              </a:xfrm>
              <a:prstGeom prst="line">
                <a:avLst/>
              </a:prstGeom>
              <a:ln w="19050"/>
            </p:spPr>
            <p:style>
              <a:lnRef idx="1">
                <a:schemeClr val="accent1"/>
              </a:lnRef>
              <a:fillRef idx="0">
                <a:schemeClr val="accent1"/>
              </a:fillRef>
              <a:effectRef idx="0">
                <a:schemeClr val="accent1"/>
              </a:effectRef>
              <a:fontRef idx="minor">
                <a:schemeClr val="tx1"/>
              </a:fontRef>
            </p:style>
          </p:cxnSp>
        </p:grpSp>
      </p:gr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 presetClass="entr" presetSubtype="4"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anim calcmode="lin" valueType="num">
                                      <p:cBhvr additive="base">
                                        <p:cTn id="11"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 calcmode="lin" valueType="num">
                                      <p:cBhvr additive="base">
                                        <p:cTn id="17"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anim calcmode="lin" valueType="num">
                                      <p:cBhvr additive="base">
                                        <p:cTn id="23"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nodeType="clickEffect">
                                  <p:stCondLst>
                                    <p:cond delay="0"/>
                                  </p:stCondLst>
                                  <p:childTnLst>
                                    <p:set>
                                      <p:cBhvr>
                                        <p:cTn id="28" dur="1" fill="hold">
                                          <p:stCondLst>
                                            <p:cond delay="0"/>
                                          </p:stCondLst>
                                        </p:cTn>
                                        <p:tgtEl>
                                          <p:spTgt spid="3">
                                            <p:txEl>
                                              <p:pRg st="5" end="5"/>
                                            </p:txEl>
                                          </p:spTgt>
                                        </p:tgtEl>
                                        <p:attrNameLst>
                                          <p:attrName>style.visibility</p:attrName>
                                        </p:attrNameLst>
                                      </p:cBhvr>
                                      <p:to>
                                        <p:strVal val="visible"/>
                                      </p:to>
                                    </p:set>
                                    <p:anim calcmode="lin" valueType="num">
                                      <p:cBhvr additive="base">
                                        <p:cTn id="29"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nodeType="clickEffect">
                                  <p:stCondLst>
                                    <p:cond delay="0"/>
                                  </p:stCondLst>
                                  <p:childTnLst>
                                    <p:set>
                                      <p:cBhvr>
                                        <p:cTn id="34" dur="1" fill="hold">
                                          <p:stCondLst>
                                            <p:cond delay="0"/>
                                          </p:stCondLst>
                                        </p:cTn>
                                        <p:tgtEl>
                                          <p:spTgt spid="3">
                                            <p:txEl>
                                              <p:pRg st="6" end="6"/>
                                            </p:txEl>
                                          </p:spTgt>
                                        </p:tgtEl>
                                        <p:attrNameLst>
                                          <p:attrName>style.visibility</p:attrName>
                                        </p:attrNameLst>
                                      </p:cBhvr>
                                      <p:to>
                                        <p:strVal val="visible"/>
                                      </p:to>
                                    </p:set>
                                    <p:anim calcmode="lin" valueType="num">
                                      <p:cBhvr additive="base">
                                        <p:cTn id="35"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2" presetClass="entr" presetSubtype="4" fill="hold" nodeType="clickEffect">
                                  <p:stCondLst>
                                    <p:cond delay="0"/>
                                  </p:stCondLst>
                                  <p:childTnLst>
                                    <p:set>
                                      <p:cBhvr>
                                        <p:cTn id="40" dur="1" fill="hold">
                                          <p:stCondLst>
                                            <p:cond delay="0"/>
                                          </p:stCondLst>
                                        </p:cTn>
                                        <p:tgtEl>
                                          <p:spTgt spid="3">
                                            <p:txEl>
                                              <p:pRg st="7" end="7"/>
                                            </p:txEl>
                                          </p:spTgt>
                                        </p:tgtEl>
                                        <p:attrNameLst>
                                          <p:attrName>style.visibility</p:attrName>
                                        </p:attrNameLst>
                                      </p:cBhvr>
                                      <p:to>
                                        <p:strVal val="visible"/>
                                      </p:to>
                                    </p:set>
                                    <p:anim calcmode="lin" valueType="num">
                                      <p:cBhvr additive="base">
                                        <p:cTn id="41"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479376" y="1374876"/>
            <a:ext cx="11377262" cy="4819781"/>
          </a:xfrm>
          <a:prstGeom prst="rect">
            <a:avLst/>
          </a:prstGeom>
        </p:spPr>
        <p:txBody>
          <a:bodyPr wrap="square">
            <a:spAutoFit/>
          </a:bodyPr>
          <a:lstStyle/>
          <a:p>
            <a:pPr algn="ctr" hangingPunct="1">
              <a:lnSpc>
                <a:spcPct val="120000"/>
              </a:lnSpc>
              <a:spcBef>
                <a:spcPts val="0"/>
              </a:spcBef>
            </a:pPr>
            <a:r>
              <a:rPr lang="zh-CN" altLang="en-US" sz="3200" dirty="0" smtClean="0">
                <a:solidFill>
                  <a:srgbClr val="FF0000"/>
                </a:solidFill>
                <a:latin typeface="黑体" panose="02010609060101010101" pitchFamily="49" charset="-122"/>
                <a:ea typeface="黑体" panose="02010609060101010101" pitchFamily="49" charset="-122"/>
              </a:rPr>
              <a:t>高校实验室安全工作进展</a:t>
            </a:r>
            <a:endParaRPr lang="en-US" altLang="zh-CN" sz="3200" dirty="0">
              <a:solidFill>
                <a:srgbClr val="FF0000"/>
              </a:solidFill>
              <a:latin typeface="黑体" panose="02010609060101010101" pitchFamily="49" charset="-122"/>
              <a:ea typeface="黑体" panose="02010609060101010101" pitchFamily="49" charset="-122"/>
            </a:endParaRPr>
          </a:p>
          <a:p>
            <a:pPr hangingPunct="1">
              <a:lnSpc>
                <a:spcPct val="120000"/>
              </a:lnSpc>
              <a:spcBef>
                <a:spcPts val="0"/>
              </a:spcBef>
            </a:pPr>
            <a:r>
              <a:rPr lang="en-US" altLang="zh-CN" sz="3200" dirty="0" smtClean="0">
                <a:solidFill>
                  <a:srgbClr val="002060"/>
                </a:solidFill>
                <a:latin typeface="黑体" panose="02010609060101010101" pitchFamily="49" charset="-122"/>
                <a:ea typeface="黑体" panose="02010609060101010101" pitchFamily="49" charset="-122"/>
              </a:rPr>
              <a:t>1</a:t>
            </a:r>
            <a:r>
              <a:rPr lang="zh-CN" altLang="en-US" sz="3200" dirty="0" smtClean="0">
                <a:solidFill>
                  <a:srgbClr val="002060"/>
                </a:solidFill>
                <a:latin typeface="黑体" panose="02010609060101010101" pitchFamily="49" charset="-122"/>
                <a:ea typeface="黑体" panose="02010609060101010101" pitchFamily="49" charset="-122"/>
              </a:rPr>
              <a:t>、</a:t>
            </a:r>
            <a:r>
              <a:rPr lang="en-US" altLang="zh-CN" sz="3200" dirty="0" smtClean="0">
                <a:solidFill>
                  <a:srgbClr val="002060"/>
                </a:solidFill>
                <a:latin typeface="黑体" panose="02010609060101010101" pitchFamily="49" charset="-122"/>
                <a:ea typeface="黑体" panose="02010609060101010101" pitchFamily="49" charset="-122"/>
              </a:rPr>
              <a:t>2015</a:t>
            </a:r>
            <a:r>
              <a:rPr lang="zh-CN" altLang="en-US" sz="3200" dirty="0" smtClean="0">
                <a:solidFill>
                  <a:srgbClr val="002060"/>
                </a:solidFill>
                <a:latin typeface="黑体" panose="02010609060101010101" pitchFamily="49" charset="-122"/>
                <a:ea typeface="黑体" panose="02010609060101010101" pitchFamily="49" charset="-122"/>
              </a:rPr>
              <a:t>年起，教育部对高校实验室开展安全检查；</a:t>
            </a:r>
            <a:endParaRPr lang="en-US" altLang="zh-CN" sz="3200" dirty="0">
              <a:solidFill>
                <a:srgbClr val="002060"/>
              </a:solidFill>
              <a:latin typeface="黑体" panose="02010609060101010101" pitchFamily="49" charset="-122"/>
              <a:ea typeface="黑体" panose="02010609060101010101" pitchFamily="49" charset="-122"/>
            </a:endParaRPr>
          </a:p>
          <a:p>
            <a:pPr hangingPunct="1">
              <a:lnSpc>
                <a:spcPct val="120000"/>
              </a:lnSpc>
              <a:spcBef>
                <a:spcPts val="0"/>
              </a:spcBef>
            </a:pPr>
            <a:r>
              <a:rPr lang="en-US" altLang="zh-CN" sz="3200" dirty="0" smtClean="0">
                <a:solidFill>
                  <a:srgbClr val="002060"/>
                </a:solidFill>
                <a:latin typeface="黑体" panose="02010609060101010101" pitchFamily="49" charset="-122"/>
                <a:ea typeface="黑体" panose="02010609060101010101" pitchFamily="49" charset="-122"/>
              </a:rPr>
              <a:t>2</a:t>
            </a:r>
            <a:r>
              <a:rPr lang="zh-CN" altLang="en-US" sz="3200" dirty="0" smtClean="0">
                <a:solidFill>
                  <a:srgbClr val="002060"/>
                </a:solidFill>
                <a:latin typeface="黑体" panose="02010609060101010101" pitchFamily="49" charset="-122"/>
                <a:ea typeface="黑体" panose="02010609060101010101" pitchFamily="49" charset="-122"/>
              </a:rPr>
              <a:t>、针对高校实验室安全管理开展大量培训；</a:t>
            </a:r>
            <a:endParaRPr lang="en-US" altLang="zh-CN" sz="3200" dirty="0">
              <a:solidFill>
                <a:srgbClr val="002060"/>
              </a:solidFill>
              <a:latin typeface="黑体" panose="02010609060101010101" pitchFamily="49" charset="-122"/>
              <a:ea typeface="黑体" panose="02010609060101010101" pitchFamily="49" charset="-122"/>
            </a:endParaRPr>
          </a:p>
          <a:p>
            <a:pPr hangingPunct="1">
              <a:lnSpc>
                <a:spcPct val="120000"/>
              </a:lnSpc>
              <a:spcBef>
                <a:spcPts val="0"/>
              </a:spcBef>
            </a:pPr>
            <a:r>
              <a:rPr lang="en-US" altLang="zh-CN" sz="3200" dirty="0" smtClean="0">
                <a:solidFill>
                  <a:srgbClr val="002060"/>
                </a:solidFill>
                <a:latin typeface="黑体" panose="02010609060101010101" pitchFamily="49" charset="-122"/>
                <a:ea typeface="黑体" panose="02010609060101010101" pitchFamily="49" charset="-122"/>
              </a:rPr>
              <a:t>3</a:t>
            </a:r>
            <a:r>
              <a:rPr lang="zh-CN" altLang="en-US" sz="3200" dirty="0" smtClean="0">
                <a:solidFill>
                  <a:srgbClr val="002060"/>
                </a:solidFill>
                <a:latin typeface="黑体" panose="02010609060101010101" pitchFamily="49" charset="-122"/>
                <a:ea typeface="黑体" panose="02010609060101010101" pitchFamily="49" charset="-122"/>
              </a:rPr>
              <a:t>、高校普遍提高了对实验室安全的重视；</a:t>
            </a:r>
            <a:endParaRPr lang="en-US" altLang="zh-CN" sz="3200" dirty="0">
              <a:solidFill>
                <a:srgbClr val="002060"/>
              </a:solidFill>
              <a:latin typeface="黑体" panose="02010609060101010101" pitchFamily="49" charset="-122"/>
              <a:ea typeface="黑体" panose="02010609060101010101" pitchFamily="49" charset="-122"/>
            </a:endParaRPr>
          </a:p>
          <a:p>
            <a:pPr hangingPunct="1">
              <a:lnSpc>
                <a:spcPct val="120000"/>
              </a:lnSpc>
              <a:spcBef>
                <a:spcPts val="0"/>
              </a:spcBef>
            </a:pPr>
            <a:r>
              <a:rPr lang="en-US" altLang="zh-CN" sz="3200" dirty="0" smtClean="0">
                <a:solidFill>
                  <a:srgbClr val="002060"/>
                </a:solidFill>
                <a:latin typeface="黑体" panose="02010609060101010101" pitchFamily="49" charset="-122"/>
                <a:ea typeface="黑体" panose="02010609060101010101" pitchFamily="49" charset="-122"/>
              </a:rPr>
              <a:t> • </a:t>
            </a:r>
            <a:r>
              <a:rPr lang="zh-CN" altLang="en-US" sz="3200" dirty="0" smtClean="0">
                <a:solidFill>
                  <a:srgbClr val="002060"/>
                </a:solidFill>
                <a:latin typeface="黑体" panose="02010609060101010101" pitchFamily="49" charset="-122"/>
                <a:ea typeface="黑体" panose="02010609060101010101" pitchFamily="49" charset="-122"/>
              </a:rPr>
              <a:t>新</a:t>
            </a:r>
            <a:r>
              <a:rPr lang="zh-CN" altLang="zh-CN" sz="3200" dirty="0" smtClean="0">
                <a:solidFill>
                  <a:srgbClr val="002060"/>
                </a:solidFill>
                <a:latin typeface="黑体" panose="02010609060101010101" pitchFamily="49" charset="-122"/>
                <a:ea typeface="黑体" panose="02010609060101010101" pitchFamily="49" charset="-122"/>
              </a:rPr>
              <a:t>实验室设计</a:t>
            </a:r>
            <a:r>
              <a:rPr lang="zh-CN" altLang="en-US" sz="3200" dirty="0" smtClean="0">
                <a:solidFill>
                  <a:srgbClr val="002060"/>
                </a:solidFill>
                <a:latin typeface="黑体" panose="02010609060101010101" pitchFamily="49" charset="-122"/>
                <a:ea typeface="黑体" panose="02010609060101010101" pitchFamily="49" charset="-122"/>
              </a:rPr>
              <a:t>规范，</a:t>
            </a:r>
            <a:r>
              <a:rPr lang="zh-CN" altLang="zh-CN" sz="3200" dirty="0" smtClean="0">
                <a:solidFill>
                  <a:srgbClr val="002060"/>
                </a:solidFill>
                <a:latin typeface="黑体" panose="02010609060101010101" pitchFamily="49" charset="-122"/>
                <a:ea typeface="黑体" panose="02010609060101010101" pitchFamily="49" charset="-122"/>
              </a:rPr>
              <a:t>安全设施</a:t>
            </a:r>
            <a:r>
              <a:rPr lang="zh-CN" altLang="en-US" sz="3200" dirty="0" smtClean="0">
                <a:solidFill>
                  <a:srgbClr val="002060"/>
                </a:solidFill>
                <a:latin typeface="黑体" panose="02010609060101010101" pitchFamily="49" charset="-122"/>
                <a:ea typeface="黑体" panose="02010609060101010101" pitchFamily="49" charset="-122"/>
              </a:rPr>
              <a:t>齐备</a:t>
            </a:r>
            <a:r>
              <a:rPr lang="zh-CN" altLang="en-US" sz="3200" dirty="0" smtClean="0">
                <a:solidFill>
                  <a:srgbClr val="002060"/>
                </a:solidFill>
                <a:latin typeface="黑体" panose="02010609060101010101" pitchFamily="49" charset="-122"/>
                <a:ea typeface="黑体" panose="02010609060101010101" pitchFamily="49" charset="-122"/>
              </a:rPr>
              <a:t>，旧实验室改造</a:t>
            </a:r>
            <a:r>
              <a:rPr lang="zh-CN" altLang="en-US" sz="3200" dirty="0" smtClean="0">
                <a:solidFill>
                  <a:srgbClr val="002060"/>
                </a:solidFill>
                <a:latin typeface="黑体" panose="02010609060101010101" pitchFamily="49" charset="-122"/>
                <a:ea typeface="黑体" panose="02010609060101010101" pitchFamily="49" charset="-122"/>
              </a:rPr>
              <a:t>；</a:t>
            </a:r>
            <a:endParaRPr lang="en-US" altLang="zh-CN" sz="3200" dirty="0">
              <a:solidFill>
                <a:srgbClr val="002060"/>
              </a:solidFill>
              <a:latin typeface="黑体" panose="02010609060101010101" pitchFamily="49" charset="-122"/>
              <a:ea typeface="黑体" panose="02010609060101010101" pitchFamily="49" charset="-122"/>
            </a:endParaRPr>
          </a:p>
          <a:p>
            <a:pPr hangingPunct="1">
              <a:lnSpc>
                <a:spcPct val="120000"/>
              </a:lnSpc>
              <a:spcBef>
                <a:spcPts val="0"/>
              </a:spcBef>
            </a:pPr>
            <a:r>
              <a:rPr lang="en-US" altLang="zh-CN" sz="3200" dirty="0" smtClean="0">
                <a:solidFill>
                  <a:srgbClr val="002060"/>
                </a:solidFill>
                <a:latin typeface="黑体" panose="02010609060101010101" pitchFamily="49" charset="-122"/>
                <a:ea typeface="黑体" panose="02010609060101010101" pitchFamily="49" charset="-122"/>
              </a:rPr>
              <a:t> • </a:t>
            </a:r>
            <a:r>
              <a:rPr lang="zh-CN" altLang="en-US" sz="3200" dirty="0" smtClean="0">
                <a:solidFill>
                  <a:srgbClr val="002060"/>
                </a:solidFill>
                <a:latin typeface="黑体" panose="02010609060101010101" pitchFamily="49" charset="-122"/>
                <a:ea typeface="黑体" panose="02010609060101010101" pitchFamily="49" charset="-122"/>
              </a:rPr>
              <a:t>危险化学品管理逐步规范，建立了许多</a:t>
            </a:r>
            <a:r>
              <a:rPr lang="zh-CN" altLang="en-US" sz="3200" dirty="0" smtClean="0">
                <a:solidFill>
                  <a:srgbClr val="002060"/>
                </a:solidFill>
                <a:latin typeface="黑体" panose="02010609060101010101" pitchFamily="49" charset="-122"/>
                <a:ea typeface="黑体" panose="02010609060101010101" pitchFamily="49" charset="-122"/>
              </a:rPr>
              <a:t>高标准试剂</a:t>
            </a:r>
            <a:r>
              <a:rPr lang="zh-CN" altLang="en-US" sz="3200" dirty="0" smtClean="0">
                <a:solidFill>
                  <a:srgbClr val="002060"/>
                </a:solidFill>
                <a:latin typeface="黑体" panose="02010609060101010101" pitchFamily="49" charset="-122"/>
                <a:ea typeface="黑体" panose="02010609060101010101" pitchFamily="49" charset="-122"/>
              </a:rPr>
              <a:t>库；</a:t>
            </a:r>
            <a:endParaRPr lang="en-US" altLang="zh-CN" sz="3200" dirty="0">
              <a:solidFill>
                <a:srgbClr val="002060"/>
              </a:solidFill>
              <a:latin typeface="黑体" panose="02010609060101010101" pitchFamily="49" charset="-122"/>
              <a:ea typeface="黑体" panose="02010609060101010101" pitchFamily="49" charset="-122"/>
            </a:endParaRPr>
          </a:p>
          <a:p>
            <a:pPr hangingPunct="1">
              <a:lnSpc>
                <a:spcPct val="120000"/>
              </a:lnSpc>
              <a:spcBef>
                <a:spcPts val="0"/>
              </a:spcBef>
            </a:pPr>
            <a:r>
              <a:rPr lang="en-US" altLang="zh-CN" sz="3200" dirty="0" smtClean="0">
                <a:solidFill>
                  <a:srgbClr val="002060"/>
                </a:solidFill>
                <a:latin typeface="黑体" panose="02010609060101010101" pitchFamily="49" charset="-122"/>
                <a:ea typeface="黑体" panose="02010609060101010101" pitchFamily="49" charset="-122"/>
              </a:rPr>
              <a:t> • </a:t>
            </a:r>
            <a:r>
              <a:rPr lang="zh-CN" altLang="en-US" sz="3200" dirty="0" smtClean="0">
                <a:solidFill>
                  <a:srgbClr val="002060"/>
                </a:solidFill>
                <a:latin typeface="黑体" panose="02010609060101010101" pitchFamily="49" charset="-122"/>
                <a:ea typeface="黑体" panose="02010609060101010101" pitchFamily="49" charset="-122"/>
              </a:rPr>
              <a:t>大量使用</a:t>
            </a:r>
            <a:r>
              <a:rPr lang="zh-CN" altLang="zh-CN" sz="3200" dirty="0" smtClean="0">
                <a:solidFill>
                  <a:srgbClr val="002060"/>
                </a:solidFill>
                <a:latin typeface="黑体" panose="02010609060101010101" pitchFamily="49" charset="-122"/>
                <a:ea typeface="黑体" panose="02010609060101010101" pitchFamily="49" charset="-122"/>
              </a:rPr>
              <a:t>个人防护</a:t>
            </a:r>
            <a:r>
              <a:rPr lang="zh-CN" altLang="en-US" sz="3200" dirty="0" smtClean="0">
                <a:solidFill>
                  <a:srgbClr val="002060"/>
                </a:solidFill>
                <a:latin typeface="黑体" panose="02010609060101010101" pitchFamily="49" charset="-122"/>
                <a:ea typeface="黑体" panose="02010609060101010101" pitchFamily="49" charset="-122"/>
              </a:rPr>
              <a:t>器具；全面开展安全教育和培训；</a:t>
            </a:r>
            <a:endParaRPr lang="en-US" altLang="zh-CN" sz="3200" dirty="0" smtClean="0">
              <a:solidFill>
                <a:srgbClr val="002060"/>
              </a:solidFill>
              <a:latin typeface="黑体" panose="02010609060101010101" pitchFamily="49" charset="-122"/>
              <a:ea typeface="黑体" panose="02010609060101010101" pitchFamily="49" charset="-122"/>
            </a:endParaRPr>
          </a:p>
          <a:p>
            <a:pPr hangingPunct="1">
              <a:lnSpc>
                <a:spcPct val="120000"/>
              </a:lnSpc>
              <a:spcBef>
                <a:spcPts val="0"/>
              </a:spcBef>
            </a:pPr>
            <a:r>
              <a:rPr lang="en-US" altLang="zh-CN" sz="3200" dirty="0">
                <a:solidFill>
                  <a:srgbClr val="002060"/>
                </a:solidFill>
                <a:latin typeface="黑体" panose="02010609060101010101" pitchFamily="49" charset="-122"/>
                <a:ea typeface="黑体" panose="02010609060101010101" pitchFamily="49" charset="-122"/>
              </a:rPr>
              <a:t> • </a:t>
            </a:r>
            <a:r>
              <a:rPr lang="zh-CN" altLang="en-US" sz="3200" dirty="0" smtClean="0">
                <a:solidFill>
                  <a:srgbClr val="002060"/>
                </a:solidFill>
                <a:latin typeface="黑体" panose="02010609060101010101" pitchFamily="49" charset="-122"/>
                <a:ea typeface="黑体" panose="02010609060101010101" pitchFamily="49" charset="-122"/>
              </a:rPr>
              <a:t>安全检查更严格（明访暗查），整改要求更高；</a:t>
            </a:r>
            <a:endParaRPr lang="en-US" altLang="zh-CN" sz="3200" dirty="0">
              <a:solidFill>
                <a:srgbClr val="002060"/>
              </a:solidFill>
              <a:latin typeface="黑体" panose="02010609060101010101" pitchFamily="49" charset="-122"/>
              <a:ea typeface="黑体" panose="02010609060101010101" pitchFamily="49" charset="-122"/>
            </a:endParaRPr>
          </a:p>
        </p:txBody>
      </p:sp>
      <p:sp>
        <p:nvSpPr>
          <p:cNvPr id="2" name="灯片编号占位符 1"/>
          <p:cNvSpPr>
            <a:spLocks noGrp="1"/>
          </p:cNvSpPr>
          <p:nvPr>
            <p:ph type="sldNum" sz="quarter" idx="12"/>
          </p:nvPr>
        </p:nvSpPr>
        <p:spPr/>
        <p:txBody>
          <a:bodyPr/>
          <a:lstStyle/>
          <a:p>
            <a:pPr>
              <a:defRPr/>
            </a:pPr>
            <a:fld id="{2DF0EC56-E1A7-4A46-86F1-FEFF1B24FD78}" type="slidenum">
              <a:rPr lang="zh-CN" altLang="en-US" smtClean="0"/>
            </a:fld>
            <a:endParaRPr lang="en-US" altLang="zh-CN"/>
          </a:p>
        </p:txBody>
      </p:sp>
      <p:grpSp>
        <p:nvGrpSpPr>
          <p:cNvPr id="13" name="组合 12"/>
          <p:cNvGrpSpPr/>
          <p:nvPr/>
        </p:nvGrpSpPr>
        <p:grpSpPr>
          <a:xfrm>
            <a:off x="407368" y="242176"/>
            <a:ext cx="11449271" cy="1096576"/>
            <a:chOff x="371365" y="116632"/>
            <a:chExt cx="11449271" cy="1096576"/>
          </a:xfrm>
        </p:grpSpPr>
        <p:pic>
          <p:nvPicPr>
            <p:cNvPr id="20" name="Picture 22" descr="方案2+封底(白色字体） 拷贝"/>
            <p:cNvPicPr>
              <a:picLocks noChangeAspect="1" noChangeArrowheads="1"/>
            </p:cNvPicPr>
            <p:nvPr/>
          </p:nvPicPr>
          <p:blipFill rotWithShape="1">
            <a:blip r:embed="rId1">
              <a:extLst>
                <a:ext uri="{28A0092B-C50C-407E-A947-70E740481C1C}">
                  <a14:useLocalDpi xmlns:a14="http://schemas.microsoft.com/office/drawing/2010/main" val="0"/>
                </a:ext>
              </a:extLst>
            </a:blip>
            <a:srcRect t="1332" b="10386"/>
            <a:stretch>
              <a:fillRect/>
            </a:stretch>
          </p:blipFill>
          <p:spPr bwMode="auto">
            <a:xfrm>
              <a:off x="5067609" y="116632"/>
              <a:ext cx="1249518" cy="10965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21" name="组合 20"/>
            <p:cNvGrpSpPr/>
            <p:nvPr/>
          </p:nvGrpSpPr>
          <p:grpSpPr>
            <a:xfrm>
              <a:off x="371365" y="272393"/>
              <a:ext cx="11449271" cy="741877"/>
              <a:chOff x="371365" y="272393"/>
              <a:chExt cx="11449271" cy="741877"/>
            </a:xfrm>
          </p:grpSpPr>
          <p:sp>
            <p:nvSpPr>
              <p:cNvPr id="22" name="矩形 21"/>
              <p:cNvSpPr/>
              <p:nvPr/>
            </p:nvSpPr>
            <p:spPr bwMode="auto">
              <a:xfrm>
                <a:off x="371365" y="272393"/>
                <a:ext cx="4248472" cy="741877"/>
              </a:xfrm>
              <a:prstGeom prst="rect">
                <a:avLst/>
              </a:prstGeom>
              <a:solidFill>
                <a:srgbClr val="1A8A6D"/>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b="1" dirty="0" smtClean="0">
                    <a:latin typeface="微软雅黑" panose="020B0503020204020204" pitchFamily="34" charset="-122"/>
                    <a:ea typeface="微软雅黑" panose="020B0503020204020204" pitchFamily="34" charset="-122"/>
                  </a:rPr>
                  <a:t>第一节</a:t>
                </a:r>
                <a:endParaRPr lang="zh-CN" altLang="en-US" b="1" dirty="0">
                  <a:latin typeface="微软雅黑" panose="020B0503020204020204" pitchFamily="34" charset="-122"/>
                  <a:ea typeface="微软雅黑" panose="020B0503020204020204" pitchFamily="34" charset="-122"/>
                </a:endParaRPr>
              </a:p>
            </p:txBody>
          </p:sp>
          <p:sp>
            <p:nvSpPr>
              <p:cNvPr id="23" name="矩形 22"/>
              <p:cNvSpPr/>
              <p:nvPr/>
            </p:nvSpPr>
            <p:spPr bwMode="auto">
              <a:xfrm>
                <a:off x="4763405" y="272393"/>
                <a:ext cx="180467" cy="741877"/>
              </a:xfrm>
              <a:prstGeom prst="rect">
                <a:avLst/>
              </a:prstGeom>
              <a:solidFill>
                <a:srgbClr val="1A8A6D"/>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24" name="矩形 23"/>
              <p:cNvSpPr/>
              <p:nvPr/>
            </p:nvSpPr>
            <p:spPr bwMode="auto">
              <a:xfrm>
                <a:off x="6360273" y="874040"/>
                <a:ext cx="5460362" cy="140230"/>
              </a:xfrm>
              <a:prstGeom prst="rect">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25" name="文本框 1"/>
              <p:cNvSpPr txBox="1">
                <a:spLocks noChangeArrowheads="1"/>
              </p:cNvSpPr>
              <p:nvPr/>
            </p:nvSpPr>
            <p:spPr bwMode="auto">
              <a:xfrm>
                <a:off x="6360274" y="272393"/>
                <a:ext cx="5460362"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a:lnSpc>
                    <a:spcPct val="100000"/>
                  </a:lnSpc>
                  <a:spcBef>
                    <a:spcPct val="0"/>
                  </a:spcBef>
                  <a:buNone/>
                </a:pPr>
                <a:r>
                  <a:rPr lang="zh-CN" altLang="en-US" b="1" dirty="0" smtClean="0">
                    <a:solidFill>
                      <a:schemeClr val="accent1">
                        <a:lumMod val="75000"/>
                      </a:schemeClr>
                    </a:solidFill>
                    <a:latin typeface="微软雅黑" panose="020B0503020204020204" pitchFamily="34" charset="-122"/>
                    <a:ea typeface="微软雅黑" panose="020B0503020204020204" pitchFamily="34" charset="-122"/>
                  </a:rPr>
                  <a:t>实验室安全的重要性</a:t>
                </a:r>
                <a:endParaRPr lang="zh-CN" altLang="en-US" b="1" dirty="0">
                  <a:solidFill>
                    <a:schemeClr val="accent1">
                      <a:lumMod val="75000"/>
                    </a:schemeClr>
                  </a:solidFill>
                  <a:latin typeface="Times New Roman" panose="02020603050405020304" pitchFamily="18" charset="0"/>
                </a:endParaRPr>
              </a:p>
            </p:txBody>
          </p:sp>
          <p:cxnSp>
            <p:nvCxnSpPr>
              <p:cNvPr id="26" name="直接连接符 25"/>
              <p:cNvCxnSpPr/>
              <p:nvPr/>
            </p:nvCxnSpPr>
            <p:spPr>
              <a:xfrm>
                <a:off x="6360273" y="764704"/>
                <a:ext cx="5460362" cy="0"/>
              </a:xfrm>
              <a:prstGeom prst="line">
                <a:avLst/>
              </a:prstGeom>
              <a:ln w="19050"/>
            </p:spPr>
            <p:style>
              <a:lnRef idx="1">
                <a:schemeClr val="accent1"/>
              </a:lnRef>
              <a:fillRef idx="0">
                <a:schemeClr val="accent1"/>
              </a:fillRef>
              <a:effectRef idx="0">
                <a:schemeClr val="accent1"/>
              </a:effectRef>
              <a:fontRef idx="minor">
                <a:schemeClr val="tx1"/>
              </a:fontRef>
            </p:style>
          </p:cxnSp>
        </p:grpSp>
      </p:gr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 presetClass="entr" presetSubtype="4"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anim calcmode="lin" valueType="num">
                                      <p:cBhvr additive="base">
                                        <p:cTn id="11"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 calcmode="lin" valueType="num">
                                      <p:cBhvr additive="base">
                                        <p:cTn id="17"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anim calcmode="lin" valueType="num">
                                      <p:cBhvr additive="base">
                                        <p:cTn id="23"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nodeType="clickEffect">
                                  <p:stCondLst>
                                    <p:cond delay="0"/>
                                  </p:stCondLst>
                                  <p:childTnLst>
                                    <p:set>
                                      <p:cBhvr>
                                        <p:cTn id="28" dur="1" fill="hold">
                                          <p:stCondLst>
                                            <p:cond delay="0"/>
                                          </p:stCondLst>
                                        </p:cTn>
                                        <p:tgtEl>
                                          <p:spTgt spid="3">
                                            <p:txEl>
                                              <p:pRg st="5" end="5"/>
                                            </p:txEl>
                                          </p:spTgt>
                                        </p:tgtEl>
                                        <p:attrNameLst>
                                          <p:attrName>style.visibility</p:attrName>
                                        </p:attrNameLst>
                                      </p:cBhvr>
                                      <p:to>
                                        <p:strVal val="visible"/>
                                      </p:to>
                                    </p:set>
                                    <p:anim calcmode="lin" valueType="num">
                                      <p:cBhvr additive="base">
                                        <p:cTn id="29"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nodeType="clickEffect">
                                  <p:stCondLst>
                                    <p:cond delay="0"/>
                                  </p:stCondLst>
                                  <p:childTnLst>
                                    <p:set>
                                      <p:cBhvr>
                                        <p:cTn id="34" dur="1" fill="hold">
                                          <p:stCondLst>
                                            <p:cond delay="0"/>
                                          </p:stCondLst>
                                        </p:cTn>
                                        <p:tgtEl>
                                          <p:spTgt spid="3">
                                            <p:txEl>
                                              <p:pRg st="6" end="6"/>
                                            </p:txEl>
                                          </p:spTgt>
                                        </p:tgtEl>
                                        <p:attrNameLst>
                                          <p:attrName>style.visibility</p:attrName>
                                        </p:attrNameLst>
                                      </p:cBhvr>
                                      <p:to>
                                        <p:strVal val="visible"/>
                                      </p:to>
                                    </p:set>
                                    <p:anim calcmode="lin" valueType="num">
                                      <p:cBhvr additive="base">
                                        <p:cTn id="35"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2" presetClass="entr" presetSubtype="4" fill="hold" nodeType="clickEffect">
                                  <p:stCondLst>
                                    <p:cond delay="0"/>
                                  </p:stCondLst>
                                  <p:childTnLst>
                                    <p:set>
                                      <p:cBhvr>
                                        <p:cTn id="40" dur="1" fill="hold">
                                          <p:stCondLst>
                                            <p:cond delay="0"/>
                                          </p:stCondLst>
                                        </p:cTn>
                                        <p:tgtEl>
                                          <p:spTgt spid="3">
                                            <p:txEl>
                                              <p:pRg st="7" end="7"/>
                                            </p:txEl>
                                          </p:spTgt>
                                        </p:tgtEl>
                                        <p:attrNameLst>
                                          <p:attrName>style.visibility</p:attrName>
                                        </p:attrNameLst>
                                      </p:cBhvr>
                                      <p:to>
                                        <p:strVal val="visible"/>
                                      </p:to>
                                    </p:set>
                                    <p:anim calcmode="lin" valueType="num">
                                      <p:cBhvr additive="base">
                                        <p:cTn id="41"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0"/>
          <p:cNvSpPr>
            <a:spLocks noChangeArrowheads="1"/>
          </p:cNvSpPr>
          <p:nvPr/>
        </p:nvSpPr>
        <p:spPr bwMode="auto">
          <a:xfrm>
            <a:off x="5166129" y="3439716"/>
            <a:ext cx="2825353" cy="438582"/>
          </a:xfrm>
          <a:prstGeom prst="rect">
            <a:avLst/>
          </a:prstGeom>
          <a:noFill/>
          <a:ln>
            <a:noFill/>
          </a:ln>
          <a:effectLst>
            <a:outerShdw dist="17961" dir="2700000" algn="ctr" rotWithShape="0">
              <a:schemeClr val="tx1"/>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r" eaLnBrk="1" hangingPunct="1">
              <a:buFont typeface="Arial" panose="020B0604020202020204" pitchFamily="34" charset="0"/>
              <a:buNone/>
            </a:pPr>
            <a:r>
              <a:rPr lang="zh-CN" altLang="en-US" sz="2250" dirty="0">
                <a:solidFill>
                  <a:schemeClr val="bg1"/>
                </a:solidFill>
                <a:latin typeface="黑体" panose="02010609060101010101" pitchFamily="49" charset="-122"/>
                <a:ea typeface="黑体" panose="02010609060101010101" pitchFamily="49" charset="-122"/>
              </a:rPr>
              <a:t> </a:t>
            </a:r>
            <a:endParaRPr lang="zh-CN" altLang="en-US" sz="1575" dirty="0">
              <a:solidFill>
                <a:schemeClr val="bg1"/>
              </a:solidFill>
              <a:latin typeface="Arial" panose="020B0604020202020204" pitchFamily="34" charset="0"/>
              <a:ea typeface="黑体" panose="02010609060101010101" pitchFamily="49" charset="-122"/>
            </a:endParaRPr>
          </a:p>
        </p:txBody>
      </p:sp>
      <p:sp>
        <p:nvSpPr>
          <p:cNvPr id="18440" name="矩形 16"/>
          <p:cNvSpPr>
            <a:spLocks noChangeArrowheads="1"/>
          </p:cNvSpPr>
          <p:nvPr/>
        </p:nvSpPr>
        <p:spPr bwMode="auto">
          <a:xfrm>
            <a:off x="7734318" y="1833563"/>
            <a:ext cx="103927" cy="1904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51429" tIns="25715" rIns="51429" bIns="25715">
            <a:spAutoFit/>
          </a:bodyPr>
          <a:lstStyle>
            <a:lvl1pPr defTabSz="685800">
              <a:spcBef>
                <a:spcPct val="20000"/>
              </a:spcBef>
              <a:buFont typeface="Arial" panose="020B0604020202020204" pitchFamily="34" charset="0"/>
              <a:buChar char="•"/>
              <a:defRPr sz="2800">
                <a:solidFill>
                  <a:schemeClr val="tx1"/>
                </a:solidFill>
                <a:latin typeface="Calibri" panose="020F0502020204030204" pitchFamily="34" charset="0"/>
              </a:defRPr>
            </a:lvl1pPr>
            <a:lvl2pPr marL="742950" indent="-285750" defTabSz="685800">
              <a:spcBef>
                <a:spcPct val="20000"/>
              </a:spcBef>
              <a:buFont typeface="Arial" panose="020B0604020202020204" pitchFamily="34" charset="0"/>
              <a:buChar char="–"/>
              <a:defRPr sz="2500">
                <a:solidFill>
                  <a:schemeClr val="tx1"/>
                </a:solidFill>
                <a:latin typeface="Calibri" panose="020F0502020204030204" pitchFamily="34" charset="0"/>
              </a:defRPr>
            </a:lvl2pPr>
            <a:lvl3pPr marL="1143000" indent="-228600" defTabSz="685800">
              <a:spcBef>
                <a:spcPct val="20000"/>
              </a:spcBef>
              <a:buFont typeface="Arial" panose="020B0604020202020204" pitchFamily="34" charset="0"/>
              <a:buChar char="•"/>
              <a:defRPr sz="2100">
                <a:solidFill>
                  <a:schemeClr val="tx1"/>
                </a:solidFill>
                <a:latin typeface="Calibri" panose="020F0502020204030204" pitchFamily="34" charset="0"/>
              </a:defRPr>
            </a:lvl3pPr>
            <a:lvl4pPr marL="1600200" indent="-228600" defTabSz="685800">
              <a:spcBef>
                <a:spcPct val="20000"/>
              </a:spcBef>
              <a:buFont typeface="Arial" panose="020B0604020202020204" pitchFamily="34" charset="0"/>
              <a:buChar char="–"/>
              <a:defRPr sz="2100">
                <a:solidFill>
                  <a:schemeClr val="tx1"/>
                </a:solidFill>
                <a:latin typeface="Calibri" panose="020F0502020204030204" pitchFamily="34" charset="0"/>
              </a:defRPr>
            </a:lvl4pPr>
            <a:lvl5pPr marL="2057400" indent="-228600" defTabSz="685800">
              <a:spcBef>
                <a:spcPct val="20000"/>
              </a:spcBef>
              <a:buFont typeface="Arial" panose="020B0604020202020204" pitchFamily="34" charset="0"/>
              <a:buChar char="»"/>
              <a:defRPr sz="2100">
                <a:solidFill>
                  <a:schemeClr val="tx1"/>
                </a:solidFill>
                <a:latin typeface="Calibri" panose="020F0502020204030204" pitchFamily="34" charset="0"/>
              </a:defRPr>
            </a:lvl5pPr>
            <a:lvl6pPr marL="2514600" indent="-228600" defTabSz="685800" eaLnBrk="0" fontAlgn="base" hangingPunct="0">
              <a:spcBef>
                <a:spcPct val="20000"/>
              </a:spcBef>
              <a:spcAft>
                <a:spcPct val="0"/>
              </a:spcAft>
              <a:buFont typeface="Arial" panose="020B0604020202020204" pitchFamily="34" charset="0"/>
              <a:buChar char="»"/>
              <a:defRPr sz="2100">
                <a:solidFill>
                  <a:schemeClr val="tx1"/>
                </a:solidFill>
                <a:latin typeface="Calibri" panose="020F0502020204030204" pitchFamily="34" charset="0"/>
              </a:defRPr>
            </a:lvl6pPr>
            <a:lvl7pPr marL="2971800" indent="-228600" defTabSz="685800" eaLnBrk="0" fontAlgn="base" hangingPunct="0">
              <a:spcBef>
                <a:spcPct val="20000"/>
              </a:spcBef>
              <a:spcAft>
                <a:spcPct val="0"/>
              </a:spcAft>
              <a:buFont typeface="Arial" panose="020B0604020202020204" pitchFamily="34" charset="0"/>
              <a:buChar char="»"/>
              <a:defRPr sz="2100">
                <a:solidFill>
                  <a:schemeClr val="tx1"/>
                </a:solidFill>
                <a:latin typeface="Calibri" panose="020F0502020204030204" pitchFamily="34" charset="0"/>
              </a:defRPr>
            </a:lvl7pPr>
            <a:lvl8pPr marL="3429000" indent="-228600" defTabSz="685800" eaLnBrk="0" fontAlgn="base" hangingPunct="0">
              <a:spcBef>
                <a:spcPct val="20000"/>
              </a:spcBef>
              <a:spcAft>
                <a:spcPct val="0"/>
              </a:spcAft>
              <a:buFont typeface="Arial" panose="020B0604020202020204" pitchFamily="34" charset="0"/>
              <a:buChar char="»"/>
              <a:defRPr sz="2100">
                <a:solidFill>
                  <a:schemeClr val="tx1"/>
                </a:solidFill>
                <a:latin typeface="Calibri" panose="020F0502020204030204" pitchFamily="34" charset="0"/>
              </a:defRPr>
            </a:lvl8pPr>
            <a:lvl9pPr marL="3886200" indent="-228600" defTabSz="685800" eaLnBrk="0" fontAlgn="base" hangingPunct="0">
              <a:spcBef>
                <a:spcPct val="20000"/>
              </a:spcBef>
              <a:spcAft>
                <a:spcPct val="0"/>
              </a:spcAft>
              <a:buFont typeface="Arial" panose="020B0604020202020204" pitchFamily="34" charset="0"/>
              <a:buChar char="»"/>
              <a:defRPr sz="2100">
                <a:solidFill>
                  <a:schemeClr val="tx1"/>
                </a:solidFill>
                <a:latin typeface="Calibri" panose="020F0502020204030204" pitchFamily="34" charset="0"/>
              </a:defRPr>
            </a:lvl9pPr>
          </a:lstStyle>
          <a:p>
            <a:pPr>
              <a:spcBef>
                <a:spcPct val="0"/>
              </a:spcBef>
              <a:buFont typeface="Arial" panose="020B0604020202020204" pitchFamily="34" charset="0"/>
              <a:buNone/>
            </a:pPr>
            <a:endParaRPr lang="zh-CN" altLang="en-US" sz="900">
              <a:solidFill>
                <a:srgbClr val="FFFFFF"/>
              </a:solidFill>
              <a:latin typeface="汉仪水滴体简"/>
              <a:ea typeface="汉仪水滴体简"/>
              <a:cs typeface="汉仪水滴体简"/>
              <a:sym typeface="汉仪水滴体简"/>
            </a:endParaRPr>
          </a:p>
        </p:txBody>
      </p:sp>
      <p:grpSp>
        <p:nvGrpSpPr>
          <p:cNvPr id="15" name="组合 14"/>
          <p:cNvGrpSpPr/>
          <p:nvPr/>
        </p:nvGrpSpPr>
        <p:grpSpPr>
          <a:xfrm>
            <a:off x="335360" y="228914"/>
            <a:ext cx="11478440" cy="1074569"/>
            <a:chOff x="335360" y="265860"/>
            <a:chExt cx="11478440" cy="1074569"/>
          </a:xfrm>
        </p:grpSpPr>
        <p:grpSp>
          <p:nvGrpSpPr>
            <p:cNvPr id="16" name="组合 15"/>
            <p:cNvGrpSpPr/>
            <p:nvPr/>
          </p:nvGrpSpPr>
          <p:grpSpPr>
            <a:xfrm>
              <a:off x="5303714" y="265860"/>
              <a:ext cx="6510086" cy="1074569"/>
              <a:chOff x="5303714" y="265860"/>
              <a:chExt cx="6510086" cy="1074569"/>
            </a:xfrm>
          </p:grpSpPr>
          <p:pic>
            <p:nvPicPr>
              <p:cNvPr id="18" name="Picture 22" descr="方案2+封底(白色字体） 拷贝"/>
              <p:cNvPicPr>
                <a:picLocks noChangeAspect="1" noChangeArrowheads="1"/>
              </p:cNvPicPr>
              <p:nvPr/>
            </p:nvPicPr>
            <p:blipFill rotWithShape="1">
              <a:blip r:embed="rId1">
                <a:extLst>
                  <a:ext uri="{28A0092B-C50C-407E-A947-70E740481C1C}">
                    <a14:useLocalDpi xmlns:a14="http://schemas.microsoft.com/office/drawing/2010/main" val="0"/>
                  </a:ext>
                </a:extLst>
              </a:blip>
              <a:srcRect b="14154"/>
              <a:stretch>
                <a:fillRect/>
              </a:stretch>
            </p:blipFill>
            <p:spPr bwMode="auto">
              <a:xfrm>
                <a:off x="5303714" y="265860"/>
                <a:ext cx="1233560" cy="10745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 name="矩形 18"/>
              <p:cNvSpPr/>
              <p:nvPr/>
            </p:nvSpPr>
            <p:spPr>
              <a:xfrm>
                <a:off x="6609480" y="409541"/>
                <a:ext cx="5204320" cy="787210"/>
              </a:xfrm>
              <a:prstGeom prst="rect">
                <a:avLst/>
              </a:prstGeom>
              <a:solidFill>
                <a:schemeClr val="accent1">
                  <a:lumMod val="40000"/>
                  <a:lumOff val="6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zh-CN" altLang="en-US" sz="4000" b="1" dirty="0">
                    <a:solidFill>
                      <a:srgbClr val="FF0000"/>
                    </a:solidFill>
                    <a:latin typeface="黑体" panose="02010609060101010101" pitchFamily="49" charset="-122"/>
                    <a:ea typeface="黑体" panose="02010609060101010101" pitchFamily="49" charset="-122"/>
                  </a:rPr>
                  <a:t>安全第一</a:t>
                </a:r>
                <a:endParaRPr lang="zh-CN" altLang="en-US" sz="4000" b="1" dirty="0">
                  <a:solidFill>
                    <a:srgbClr val="FF0000"/>
                  </a:solidFill>
                  <a:latin typeface="黑体" panose="02010609060101010101" pitchFamily="49" charset="-122"/>
                  <a:ea typeface="黑体" panose="02010609060101010101" pitchFamily="49" charset="-122"/>
                </a:endParaRPr>
              </a:p>
            </p:txBody>
          </p:sp>
        </p:grpSp>
        <p:sp>
          <p:nvSpPr>
            <p:cNvPr id="17" name="矩形 16"/>
            <p:cNvSpPr/>
            <p:nvPr/>
          </p:nvSpPr>
          <p:spPr>
            <a:xfrm>
              <a:off x="335360" y="409540"/>
              <a:ext cx="4896148" cy="787211"/>
            </a:xfrm>
            <a:prstGeom prst="rect">
              <a:avLst/>
            </a:prstGeom>
            <a:solidFill>
              <a:schemeClr val="accent1">
                <a:lumMod val="40000"/>
                <a:lumOff val="6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sz="4000" b="1" dirty="0" smtClean="0">
                  <a:solidFill>
                    <a:srgbClr val="FF0000"/>
                  </a:solidFill>
                  <a:latin typeface="黑体" panose="02010609060101010101" pitchFamily="49" charset="-122"/>
                  <a:ea typeface="黑体" panose="02010609060101010101" pitchFamily="49" charset="-122"/>
                </a:rPr>
                <a:t>生命至上</a:t>
              </a:r>
              <a:endParaRPr lang="zh-CN" altLang="en-US" sz="4000" b="1" dirty="0">
                <a:solidFill>
                  <a:srgbClr val="FF0000"/>
                </a:solidFill>
                <a:latin typeface="黑体" panose="02010609060101010101" pitchFamily="49" charset="-122"/>
                <a:ea typeface="黑体" panose="02010609060101010101" pitchFamily="49" charset="-122"/>
              </a:endParaRPr>
            </a:p>
          </p:txBody>
        </p:sp>
      </p:grpSp>
      <p:sp>
        <p:nvSpPr>
          <p:cNvPr id="3" name="灯片编号占位符 2"/>
          <p:cNvSpPr>
            <a:spLocks noGrp="1"/>
          </p:cNvSpPr>
          <p:nvPr>
            <p:ph type="sldNum" sz="quarter" idx="12"/>
          </p:nvPr>
        </p:nvSpPr>
        <p:spPr/>
        <p:txBody>
          <a:bodyPr/>
          <a:lstStyle/>
          <a:p>
            <a:pPr>
              <a:defRPr/>
            </a:pPr>
            <a:fld id="{2DF0EC56-E1A7-4A46-86F1-FEFF1B24FD78}" type="slidenum">
              <a:rPr lang="zh-CN" altLang="en-US" smtClean="0"/>
            </a:fld>
            <a:endParaRPr lang="en-US" altLang="zh-CN"/>
          </a:p>
        </p:txBody>
      </p:sp>
      <p:grpSp>
        <p:nvGrpSpPr>
          <p:cNvPr id="12" name="组合 11"/>
          <p:cNvGrpSpPr/>
          <p:nvPr/>
        </p:nvGrpSpPr>
        <p:grpSpPr>
          <a:xfrm>
            <a:off x="409880" y="1465694"/>
            <a:ext cx="2157728" cy="4655542"/>
            <a:chOff x="623392" y="1429547"/>
            <a:chExt cx="2592288" cy="4655542"/>
          </a:xfrm>
        </p:grpSpPr>
        <p:sp>
          <p:nvSpPr>
            <p:cNvPr id="13" name="圆角矩形 12"/>
            <p:cNvSpPr/>
            <p:nvPr/>
          </p:nvSpPr>
          <p:spPr>
            <a:xfrm>
              <a:off x="1199456" y="1429547"/>
              <a:ext cx="1512168" cy="4655542"/>
            </a:xfrm>
            <a:prstGeom prst="roundRect">
              <a:avLst/>
            </a:prstGeom>
            <a:solidFill>
              <a:srgbClr val="00B0F0"/>
            </a:solidFill>
            <a:ln>
              <a:solidFill>
                <a:schemeClr val="bg1"/>
              </a:solidFill>
            </a:ln>
          </p:spPr>
          <p:style>
            <a:lnRef idx="1">
              <a:schemeClr val="accent1"/>
            </a:lnRef>
            <a:fillRef idx="2">
              <a:schemeClr val="accent1"/>
            </a:fillRef>
            <a:effectRef idx="1">
              <a:schemeClr val="accent1"/>
            </a:effectRef>
            <a:fontRef idx="minor">
              <a:schemeClr val="dk1"/>
            </a:fontRef>
          </p:style>
          <p:txBody>
            <a:bodyPr rtlCol="0" anchor="ctr"/>
            <a:lstStyle/>
            <a:p>
              <a:pPr algn="ctr"/>
              <a:endParaRPr lang="zh-CN" altLang="en-US" sz="4400">
                <a:solidFill>
                  <a:srgbClr val="A5D3BC"/>
                </a:solidFill>
              </a:endParaRPr>
            </a:p>
          </p:txBody>
        </p:sp>
        <p:sp>
          <p:nvSpPr>
            <p:cNvPr id="14" name="圆角矩形 13"/>
            <p:cNvSpPr/>
            <p:nvPr/>
          </p:nvSpPr>
          <p:spPr>
            <a:xfrm>
              <a:off x="623392" y="2990964"/>
              <a:ext cx="2592288" cy="1080120"/>
            </a:xfrm>
            <a:prstGeom prst="roundRect">
              <a:avLst/>
            </a:prstGeom>
            <a:solidFill>
              <a:srgbClr val="FC4E0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zh-CN" altLang="en-US" sz="4400" dirty="0" smtClean="0">
                  <a:latin typeface="黑体" panose="02010609060101010101" pitchFamily="49" charset="-122"/>
                  <a:ea typeface="黑体" panose="02010609060101010101" pitchFamily="49" charset="-122"/>
                </a:rPr>
                <a:t>目录</a:t>
              </a:r>
              <a:endParaRPr lang="zh-CN" altLang="en-US" sz="4400" dirty="0">
                <a:latin typeface="黑体" panose="02010609060101010101" pitchFamily="49" charset="-122"/>
                <a:ea typeface="黑体" panose="02010609060101010101" pitchFamily="49" charset="-122"/>
              </a:endParaRPr>
            </a:p>
          </p:txBody>
        </p:sp>
      </p:grpSp>
      <p:graphicFrame>
        <p:nvGraphicFramePr>
          <p:cNvPr id="23" name="图示 22"/>
          <p:cNvGraphicFramePr/>
          <p:nvPr/>
        </p:nvGraphicFramePr>
        <p:xfrm>
          <a:off x="2812670" y="1973340"/>
          <a:ext cx="8664961" cy="368664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ransition>
    <p:split orient="vert"/>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组合 9"/>
          <p:cNvGrpSpPr/>
          <p:nvPr/>
        </p:nvGrpSpPr>
        <p:grpSpPr>
          <a:xfrm>
            <a:off x="407368" y="260648"/>
            <a:ext cx="11449271" cy="1096576"/>
            <a:chOff x="371365" y="116632"/>
            <a:chExt cx="11449271" cy="1096576"/>
          </a:xfrm>
        </p:grpSpPr>
        <p:pic>
          <p:nvPicPr>
            <p:cNvPr id="23" name="Picture 22" descr="方案2+封底(白色字体） 拷贝"/>
            <p:cNvPicPr>
              <a:picLocks noChangeAspect="1" noChangeArrowheads="1"/>
            </p:cNvPicPr>
            <p:nvPr/>
          </p:nvPicPr>
          <p:blipFill rotWithShape="1">
            <a:blip r:embed="rId1">
              <a:extLst>
                <a:ext uri="{28A0092B-C50C-407E-A947-70E740481C1C}">
                  <a14:useLocalDpi xmlns:a14="http://schemas.microsoft.com/office/drawing/2010/main" val="0"/>
                </a:ext>
              </a:extLst>
            </a:blip>
            <a:srcRect t="1332" b="10386"/>
            <a:stretch>
              <a:fillRect/>
            </a:stretch>
          </p:blipFill>
          <p:spPr bwMode="auto">
            <a:xfrm>
              <a:off x="5067609" y="116632"/>
              <a:ext cx="1249518" cy="10965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9" name="组合 8"/>
            <p:cNvGrpSpPr/>
            <p:nvPr/>
          </p:nvGrpSpPr>
          <p:grpSpPr>
            <a:xfrm>
              <a:off x="371365" y="272393"/>
              <a:ext cx="11449271" cy="741877"/>
              <a:chOff x="371365" y="272393"/>
              <a:chExt cx="11449271" cy="741877"/>
            </a:xfrm>
          </p:grpSpPr>
          <p:sp>
            <p:nvSpPr>
              <p:cNvPr id="24" name="矩形 23"/>
              <p:cNvSpPr/>
              <p:nvPr/>
            </p:nvSpPr>
            <p:spPr bwMode="auto">
              <a:xfrm>
                <a:off x="371365" y="272393"/>
                <a:ext cx="4248472" cy="741877"/>
              </a:xfrm>
              <a:prstGeom prst="rect">
                <a:avLst/>
              </a:prstGeom>
              <a:solidFill>
                <a:srgbClr val="1A8A6D"/>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b="1" dirty="0" smtClean="0">
                    <a:latin typeface="微软雅黑" panose="020B0503020204020204" pitchFamily="34" charset="-122"/>
                    <a:ea typeface="微软雅黑" panose="020B0503020204020204" pitchFamily="34" charset="-122"/>
                  </a:rPr>
                  <a:t>第二节</a:t>
                </a:r>
                <a:endParaRPr lang="zh-CN" altLang="en-US" b="1" dirty="0">
                  <a:latin typeface="微软雅黑" panose="020B0503020204020204" pitchFamily="34" charset="-122"/>
                  <a:ea typeface="微软雅黑" panose="020B0503020204020204" pitchFamily="34" charset="-122"/>
                </a:endParaRPr>
              </a:p>
            </p:txBody>
          </p:sp>
          <p:sp>
            <p:nvSpPr>
              <p:cNvPr id="25" name="矩形 24"/>
              <p:cNvSpPr/>
              <p:nvPr/>
            </p:nvSpPr>
            <p:spPr bwMode="auto">
              <a:xfrm>
                <a:off x="4763405" y="272393"/>
                <a:ext cx="180467" cy="741877"/>
              </a:xfrm>
              <a:prstGeom prst="rect">
                <a:avLst/>
              </a:prstGeom>
              <a:solidFill>
                <a:srgbClr val="1A8A6D"/>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26" name="矩形 25"/>
              <p:cNvSpPr/>
              <p:nvPr/>
            </p:nvSpPr>
            <p:spPr bwMode="auto">
              <a:xfrm>
                <a:off x="6360273" y="874040"/>
                <a:ext cx="5460362" cy="140230"/>
              </a:xfrm>
              <a:prstGeom prst="rect">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3" name="文本框 1"/>
              <p:cNvSpPr txBox="1">
                <a:spLocks noChangeArrowheads="1"/>
              </p:cNvSpPr>
              <p:nvPr/>
            </p:nvSpPr>
            <p:spPr bwMode="auto">
              <a:xfrm>
                <a:off x="6360274" y="272393"/>
                <a:ext cx="5460362"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a:lnSpc>
                    <a:spcPct val="100000"/>
                  </a:lnSpc>
                  <a:spcBef>
                    <a:spcPct val="0"/>
                  </a:spcBef>
                  <a:buNone/>
                </a:pPr>
                <a:r>
                  <a:rPr lang="zh-CN" altLang="en-US" b="1" dirty="0" smtClean="0">
                    <a:solidFill>
                      <a:schemeClr val="accent1">
                        <a:lumMod val="75000"/>
                      </a:schemeClr>
                    </a:solidFill>
                    <a:latin typeface="微软雅黑" panose="020B0503020204020204" pitchFamily="34" charset="-122"/>
                    <a:ea typeface="微软雅黑" panose="020B0503020204020204" pitchFamily="34" charset="-122"/>
                  </a:rPr>
                  <a:t>危险化学品简介</a:t>
                </a:r>
                <a:endParaRPr lang="zh-CN" altLang="en-US" b="1" dirty="0">
                  <a:solidFill>
                    <a:schemeClr val="accent1">
                      <a:lumMod val="75000"/>
                    </a:schemeClr>
                  </a:solidFill>
                  <a:latin typeface="Times New Roman" panose="02020603050405020304" pitchFamily="18" charset="0"/>
                </a:endParaRPr>
              </a:p>
            </p:txBody>
          </p:sp>
          <p:cxnSp>
            <p:nvCxnSpPr>
              <p:cNvPr id="6" name="直接连接符 5"/>
              <p:cNvCxnSpPr/>
              <p:nvPr/>
            </p:nvCxnSpPr>
            <p:spPr>
              <a:xfrm>
                <a:off x="6360273" y="764704"/>
                <a:ext cx="5460362" cy="0"/>
              </a:xfrm>
              <a:prstGeom prst="line">
                <a:avLst/>
              </a:prstGeom>
              <a:ln w="19050"/>
            </p:spPr>
            <p:style>
              <a:lnRef idx="1">
                <a:schemeClr val="accent1"/>
              </a:lnRef>
              <a:fillRef idx="0">
                <a:schemeClr val="accent1"/>
              </a:fillRef>
              <a:effectRef idx="0">
                <a:schemeClr val="accent1"/>
              </a:effectRef>
              <a:fontRef idx="minor">
                <a:schemeClr val="tx1"/>
              </a:fontRef>
            </p:style>
          </p:cxnSp>
        </p:grpSp>
      </p:grpSp>
      <p:sp>
        <p:nvSpPr>
          <p:cNvPr id="2" name="灯片编号占位符 1"/>
          <p:cNvSpPr>
            <a:spLocks noGrp="1"/>
          </p:cNvSpPr>
          <p:nvPr>
            <p:ph type="sldNum" sz="quarter" idx="12"/>
          </p:nvPr>
        </p:nvSpPr>
        <p:spPr/>
        <p:txBody>
          <a:bodyPr/>
          <a:lstStyle/>
          <a:p>
            <a:pPr>
              <a:defRPr/>
            </a:pPr>
            <a:fld id="{2DF0EC56-E1A7-4A46-86F1-FEFF1B24FD78}" type="slidenum">
              <a:rPr lang="zh-CN" altLang="en-US" smtClean="0"/>
            </a:fld>
            <a:endParaRPr lang="en-US" altLang="zh-CN"/>
          </a:p>
        </p:txBody>
      </p:sp>
      <p:sp>
        <p:nvSpPr>
          <p:cNvPr id="14" name="Rectangle 4"/>
          <p:cNvSpPr txBox="1">
            <a:spLocks noChangeArrowheads="1"/>
          </p:cNvSpPr>
          <p:nvPr/>
        </p:nvSpPr>
        <p:spPr>
          <a:xfrm>
            <a:off x="623392" y="1357224"/>
            <a:ext cx="11017224" cy="4999126"/>
          </a:xfrm>
          <a:prstGeom prst="rect">
            <a:avLst/>
          </a:prstGeom>
        </p:spPr>
        <p:txBody>
          <a:bodyPr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10000"/>
              </a:lnSpc>
              <a:spcBef>
                <a:spcPts val="0"/>
              </a:spcBef>
              <a:buNone/>
              <a:defRPr/>
            </a:pPr>
            <a:r>
              <a:rPr lang="zh-CN" altLang="en-US" sz="3200" dirty="0" smtClean="0">
                <a:solidFill>
                  <a:srgbClr val="002060"/>
                </a:solidFill>
                <a:latin typeface="黑体" panose="02010609060101010101" pitchFamily="49" charset="-122"/>
                <a:ea typeface="黑体" panose="02010609060101010101" pitchFamily="49" charset="-122"/>
              </a:rPr>
              <a:t>一、危险化学品的定义</a:t>
            </a:r>
            <a:endParaRPr lang="en-US" altLang="zh-CN" sz="3200" dirty="0" smtClean="0">
              <a:solidFill>
                <a:srgbClr val="002060"/>
              </a:solidFill>
              <a:latin typeface="黑体" panose="02010609060101010101" pitchFamily="49" charset="-122"/>
              <a:ea typeface="黑体" panose="02010609060101010101" pitchFamily="49" charset="-122"/>
            </a:endParaRPr>
          </a:p>
          <a:p>
            <a:pPr marL="0" indent="0">
              <a:lnSpc>
                <a:spcPct val="110000"/>
              </a:lnSpc>
              <a:spcBef>
                <a:spcPts val="0"/>
              </a:spcBef>
              <a:buNone/>
              <a:defRPr/>
            </a:pPr>
            <a:r>
              <a:rPr lang="en-US" altLang="zh-CN" dirty="0" smtClean="0">
                <a:solidFill>
                  <a:srgbClr val="002060"/>
                </a:solidFill>
                <a:latin typeface="黑体" panose="02010609060101010101" pitchFamily="49" charset="-122"/>
                <a:ea typeface="黑体" panose="02010609060101010101" pitchFamily="49" charset="-122"/>
              </a:rPr>
              <a:t>  1</a:t>
            </a:r>
            <a:r>
              <a:rPr lang="zh-CN" altLang="en-US" dirty="0" smtClean="0">
                <a:solidFill>
                  <a:srgbClr val="002060"/>
                </a:solidFill>
                <a:latin typeface="黑体" panose="02010609060101010101" pitchFamily="49" charset="-122"/>
                <a:ea typeface="黑体" panose="02010609060101010101" pitchFamily="49" charset="-122"/>
              </a:rPr>
              <a:t>、定义</a:t>
            </a:r>
            <a:endParaRPr lang="en-US" altLang="zh-CN" dirty="0" smtClean="0">
              <a:solidFill>
                <a:srgbClr val="002060"/>
              </a:solidFill>
              <a:latin typeface="黑体" panose="02010609060101010101" pitchFamily="49" charset="-122"/>
              <a:ea typeface="黑体" panose="02010609060101010101" pitchFamily="49" charset="-122"/>
            </a:endParaRPr>
          </a:p>
          <a:p>
            <a:pPr>
              <a:lnSpc>
                <a:spcPct val="110000"/>
              </a:lnSpc>
              <a:spcBef>
                <a:spcPts val="0"/>
              </a:spcBef>
              <a:defRPr/>
            </a:pPr>
            <a:r>
              <a:rPr lang="en-US" altLang="zh-CN" dirty="0" smtClean="0">
                <a:solidFill>
                  <a:srgbClr val="B814BC"/>
                </a:solidFill>
                <a:latin typeface="黑体" panose="02010609060101010101" pitchFamily="49" charset="-122"/>
                <a:ea typeface="黑体" panose="02010609060101010101" pitchFamily="49" charset="-122"/>
              </a:rPr>
              <a:t>《</a:t>
            </a:r>
            <a:r>
              <a:rPr lang="zh-CN" altLang="en-US" dirty="0">
                <a:solidFill>
                  <a:srgbClr val="B814BC"/>
                </a:solidFill>
                <a:latin typeface="黑体" panose="02010609060101010101" pitchFamily="49" charset="-122"/>
                <a:ea typeface="黑体" panose="02010609060101010101" pitchFamily="49" charset="-122"/>
              </a:rPr>
              <a:t>危险化学品管理条例</a:t>
            </a:r>
            <a:r>
              <a:rPr lang="en-US" altLang="zh-CN" dirty="0">
                <a:solidFill>
                  <a:srgbClr val="B814BC"/>
                </a:solidFill>
                <a:latin typeface="黑体" panose="02010609060101010101" pitchFamily="49" charset="-122"/>
                <a:ea typeface="黑体" panose="02010609060101010101" pitchFamily="49" charset="-122"/>
              </a:rPr>
              <a:t>》</a:t>
            </a:r>
            <a:r>
              <a:rPr lang="zh-CN" altLang="en-US" dirty="0">
                <a:solidFill>
                  <a:srgbClr val="B814BC"/>
                </a:solidFill>
                <a:latin typeface="黑体" panose="02010609060101010101" pitchFamily="49" charset="-122"/>
                <a:ea typeface="黑体" panose="02010609060101010101" pitchFamily="49" charset="-122"/>
              </a:rPr>
              <a:t>第三条</a:t>
            </a:r>
            <a:endParaRPr lang="en-US" altLang="zh-CN" dirty="0">
              <a:solidFill>
                <a:srgbClr val="B814BC"/>
              </a:solidFill>
              <a:latin typeface="黑体" panose="02010609060101010101" pitchFamily="49" charset="-122"/>
              <a:ea typeface="黑体" panose="02010609060101010101" pitchFamily="49" charset="-122"/>
            </a:endParaRPr>
          </a:p>
          <a:p>
            <a:pPr marL="0" indent="0">
              <a:lnSpc>
                <a:spcPct val="110000"/>
              </a:lnSpc>
              <a:spcBef>
                <a:spcPts val="0"/>
              </a:spcBef>
              <a:buNone/>
              <a:defRPr/>
            </a:pPr>
            <a:r>
              <a:rPr lang="zh-CN" altLang="en-US" dirty="0" smtClean="0">
                <a:solidFill>
                  <a:srgbClr val="002060"/>
                </a:solidFill>
                <a:latin typeface="黑体" panose="02010609060101010101" pitchFamily="49" charset="-122"/>
                <a:ea typeface="黑体" panose="02010609060101010101" pitchFamily="49" charset="-122"/>
              </a:rPr>
              <a:t>  本</a:t>
            </a:r>
            <a:r>
              <a:rPr lang="zh-CN" altLang="en-US" dirty="0">
                <a:solidFill>
                  <a:srgbClr val="002060"/>
                </a:solidFill>
                <a:latin typeface="黑体" panose="02010609060101010101" pitchFamily="49" charset="-122"/>
                <a:ea typeface="黑体" panose="02010609060101010101" pitchFamily="49" charset="-122"/>
              </a:rPr>
              <a:t>条例所称危险化学品，是指具有毒害、腐蚀、爆炸、燃烧、助燃等性质，对人体、设施、环境具有危害的剧毒化学品和其他化学品。</a:t>
            </a:r>
            <a:endParaRPr lang="zh-CN" altLang="en-US" dirty="0">
              <a:solidFill>
                <a:srgbClr val="002060"/>
              </a:solidFill>
              <a:latin typeface="黑体" panose="02010609060101010101" pitchFamily="49" charset="-122"/>
              <a:ea typeface="黑体" panose="02010609060101010101" pitchFamily="49" charset="-122"/>
            </a:endParaRPr>
          </a:p>
          <a:p>
            <a:pPr>
              <a:lnSpc>
                <a:spcPct val="110000"/>
              </a:lnSpc>
              <a:spcBef>
                <a:spcPts val="0"/>
              </a:spcBef>
              <a:defRPr/>
            </a:pPr>
            <a:r>
              <a:rPr lang="en-US" altLang="zh-CN" dirty="0" smtClean="0">
                <a:solidFill>
                  <a:srgbClr val="B814BC"/>
                </a:solidFill>
                <a:latin typeface="黑体" panose="02010609060101010101" pitchFamily="49" charset="-122"/>
                <a:ea typeface="黑体" panose="02010609060101010101" pitchFamily="49" charset="-122"/>
              </a:rPr>
              <a:t>《</a:t>
            </a:r>
            <a:r>
              <a:rPr lang="zh-CN" altLang="zh-CN" dirty="0">
                <a:solidFill>
                  <a:srgbClr val="B814BC"/>
                </a:solidFill>
                <a:latin typeface="黑体" panose="02010609060101010101" pitchFamily="49" charset="-122"/>
                <a:ea typeface="黑体" panose="02010609060101010101" pitchFamily="49" charset="-122"/>
              </a:rPr>
              <a:t>危险化学品目录</a:t>
            </a:r>
            <a:r>
              <a:rPr lang="en-US" altLang="zh-CN" dirty="0" smtClean="0">
                <a:solidFill>
                  <a:srgbClr val="B814BC"/>
                </a:solidFill>
                <a:latin typeface="黑体" panose="02010609060101010101" pitchFamily="49" charset="-122"/>
                <a:ea typeface="黑体" panose="02010609060101010101" pitchFamily="49" charset="-122"/>
              </a:rPr>
              <a:t>》</a:t>
            </a:r>
            <a:r>
              <a:rPr lang="zh-CN" altLang="en-US" dirty="0" smtClean="0">
                <a:solidFill>
                  <a:srgbClr val="002060"/>
                </a:solidFill>
                <a:latin typeface="黑体" panose="02010609060101010101" pitchFamily="49" charset="-122"/>
                <a:ea typeface="黑体" panose="02010609060101010101" pitchFamily="49" charset="-122"/>
              </a:rPr>
              <a:t>（</a:t>
            </a:r>
            <a:r>
              <a:rPr lang="en-US" altLang="zh-CN" dirty="0" smtClean="0">
                <a:solidFill>
                  <a:srgbClr val="002060"/>
                </a:solidFill>
                <a:latin typeface="黑体" panose="02010609060101010101" pitchFamily="49" charset="-122"/>
                <a:ea typeface="黑体" panose="02010609060101010101" pitchFamily="49" charset="-122"/>
              </a:rPr>
              <a:t>2015</a:t>
            </a:r>
            <a:r>
              <a:rPr lang="zh-CN" altLang="en-US" dirty="0" smtClean="0">
                <a:solidFill>
                  <a:srgbClr val="002060"/>
                </a:solidFill>
                <a:latin typeface="黑体" panose="02010609060101010101" pitchFamily="49" charset="-122"/>
                <a:ea typeface="黑体" panose="02010609060101010101" pitchFamily="49" charset="-122"/>
              </a:rPr>
              <a:t>版）共列出危险化学品</a:t>
            </a:r>
            <a:r>
              <a:rPr lang="en-US" altLang="zh-CN" dirty="0" smtClean="0">
                <a:solidFill>
                  <a:srgbClr val="002060"/>
                </a:solidFill>
                <a:latin typeface="黑体" panose="02010609060101010101" pitchFamily="49" charset="-122"/>
                <a:ea typeface="黑体" panose="02010609060101010101" pitchFamily="49" charset="-122"/>
              </a:rPr>
              <a:t>2828</a:t>
            </a:r>
            <a:r>
              <a:rPr lang="zh-CN" altLang="en-US" dirty="0" smtClean="0">
                <a:solidFill>
                  <a:srgbClr val="002060"/>
                </a:solidFill>
                <a:latin typeface="黑体" panose="02010609060101010101" pitchFamily="49" charset="-122"/>
                <a:ea typeface="黑体" panose="02010609060101010101" pitchFamily="49" charset="-122"/>
              </a:rPr>
              <a:t>种（类），其中剧毒化学品有</a:t>
            </a:r>
            <a:r>
              <a:rPr lang="en-US" altLang="zh-CN" dirty="0" smtClean="0">
                <a:solidFill>
                  <a:srgbClr val="002060"/>
                </a:solidFill>
                <a:latin typeface="黑体" panose="02010609060101010101" pitchFamily="49" charset="-122"/>
                <a:ea typeface="黑体" panose="02010609060101010101" pitchFamily="49" charset="-122"/>
              </a:rPr>
              <a:t>149</a:t>
            </a:r>
            <a:r>
              <a:rPr lang="zh-CN" altLang="en-US" dirty="0" smtClean="0">
                <a:solidFill>
                  <a:srgbClr val="002060"/>
                </a:solidFill>
                <a:latin typeface="黑体" panose="02010609060101010101" pitchFamily="49" charset="-122"/>
                <a:ea typeface="黑体" panose="02010609060101010101" pitchFamily="49" charset="-122"/>
              </a:rPr>
              <a:t>种</a:t>
            </a:r>
            <a:r>
              <a:rPr lang="zh-CN" altLang="en-US" dirty="0">
                <a:solidFill>
                  <a:srgbClr val="002060"/>
                </a:solidFill>
                <a:latin typeface="黑体" panose="02010609060101010101" pitchFamily="49" charset="-122"/>
                <a:ea typeface="黑体" panose="02010609060101010101" pitchFamily="49" charset="-122"/>
              </a:rPr>
              <a:t>（类</a:t>
            </a:r>
            <a:r>
              <a:rPr lang="zh-CN" altLang="en-US" dirty="0" smtClean="0">
                <a:solidFill>
                  <a:srgbClr val="002060"/>
                </a:solidFill>
                <a:latin typeface="黑体" panose="02010609060101010101" pitchFamily="49" charset="-122"/>
                <a:ea typeface="黑体" panose="02010609060101010101" pitchFamily="49" charset="-122"/>
              </a:rPr>
              <a:t>）。</a:t>
            </a:r>
            <a:endParaRPr lang="en-US" altLang="zh-CN" dirty="0" smtClean="0">
              <a:solidFill>
                <a:srgbClr val="002060"/>
              </a:solidFill>
              <a:latin typeface="黑体" panose="02010609060101010101" pitchFamily="49" charset="-122"/>
              <a:ea typeface="黑体" panose="02010609060101010101" pitchFamily="49" charset="-122"/>
            </a:endParaRPr>
          </a:p>
          <a:p>
            <a:pPr marL="0" indent="0">
              <a:lnSpc>
                <a:spcPct val="110000"/>
              </a:lnSpc>
              <a:spcBef>
                <a:spcPts val="0"/>
              </a:spcBef>
              <a:buNone/>
              <a:defRPr/>
            </a:pPr>
            <a:r>
              <a:rPr lang="en-US" altLang="zh-CN" dirty="0" smtClean="0">
                <a:solidFill>
                  <a:srgbClr val="002060"/>
                </a:solidFill>
                <a:latin typeface="黑体" panose="02010609060101010101" pitchFamily="49" charset="-122"/>
                <a:ea typeface="黑体" panose="02010609060101010101" pitchFamily="49" charset="-122"/>
              </a:rPr>
              <a:t>  2</a:t>
            </a:r>
            <a:r>
              <a:rPr lang="zh-CN" altLang="en-US" dirty="0" smtClean="0">
                <a:solidFill>
                  <a:srgbClr val="002060"/>
                </a:solidFill>
                <a:latin typeface="黑体" panose="02010609060101010101" pitchFamily="49" charset="-122"/>
                <a:ea typeface="黑体" panose="02010609060101010101" pitchFamily="49" charset="-122"/>
              </a:rPr>
              <a:t>、分类</a:t>
            </a:r>
            <a:endParaRPr lang="en-US" altLang="zh-CN" dirty="0" smtClean="0">
              <a:solidFill>
                <a:srgbClr val="002060"/>
              </a:solidFill>
              <a:latin typeface="黑体" panose="02010609060101010101" pitchFamily="49" charset="-122"/>
              <a:ea typeface="黑体" panose="02010609060101010101" pitchFamily="49" charset="-122"/>
            </a:endParaRPr>
          </a:p>
          <a:p>
            <a:pPr marL="0" indent="0">
              <a:lnSpc>
                <a:spcPct val="110000"/>
              </a:lnSpc>
              <a:spcBef>
                <a:spcPts val="0"/>
              </a:spcBef>
              <a:buNone/>
              <a:defRPr/>
            </a:pPr>
            <a:r>
              <a:rPr lang="zh-CN" altLang="en-US" dirty="0" smtClean="0">
                <a:solidFill>
                  <a:srgbClr val="002060"/>
                </a:solidFill>
                <a:latin typeface="黑体" panose="02010609060101010101" pitchFamily="49" charset="-122"/>
                <a:ea typeface="黑体" panose="02010609060101010101" pitchFamily="49" charset="-122"/>
              </a:rPr>
              <a:t>  按照</a:t>
            </a:r>
            <a:r>
              <a:rPr lang="en-US" altLang="zh-CN" dirty="0">
                <a:solidFill>
                  <a:srgbClr val="002060"/>
                </a:solidFill>
                <a:latin typeface="黑体" panose="02010609060101010101" pitchFamily="49" charset="-122"/>
                <a:ea typeface="黑体" panose="02010609060101010101" pitchFamily="49" charset="-122"/>
              </a:rPr>
              <a:t>《</a:t>
            </a:r>
            <a:r>
              <a:rPr lang="zh-CN" altLang="zh-CN" dirty="0">
                <a:solidFill>
                  <a:srgbClr val="002060"/>
                </a:solidFill>
                <a:latin typeface="黑体" panose="02010609060101010101" pitchFamily="49" charset="-122"/>
                <a:ea typeface="黑体" panose="02010609060101010101" pitchFamily="49" charset="-122"/>
              </a:rPr>
              <a:t>危险化学品目录</a:t>
            </a:r>
            <a:r>
              <a:rPr lang="en-US" altLang="zh-CN" dirty="0" smtClean="0">
                <a:solidFill>
                  <a:srgbClr val="002060"/>
                </a:solidFill>
                <a:latin typeface="黑体" panose="02010609060101010101" pitchFamily="49" charset="-122"/>
                <a:ea typeface="黑体" panose="02010609060101010101" pitchFamily="49" charset="-122"/>
              </a:rPr>
              <a:t>》</a:t>
            </a:r>
            <a:r>
              <a:rPr lang="zh-CN" altLang="en-US" dirty="0" smtClean="0">
                <a:solidFill>
                  <a:srgbClr val="002060"/>
                </a:solidFill>
                <a:latin typeface="黑体" panose="02010609060101010101" pitchFamily="49" charset="-122"/>
                <a:ea typeface="黑体" panose="02010609060101010101" pitchFamily="49" charset="-122"/>
              </a:rPr>
              <a:t>和国际</a:t>
            </a:r>
            <a:r>
              <a:rPr lang="en-US" altLang="zh-CN" dirty="0">
                <a:solidFill>
                  <a:srgbClr val="002060"/>
                </a:solidFill>
                <a:latin typeface="黑体" panose="02010609060101010101" pitchFamily="49" charset="-122"/>
                <a:ea typeface="黑体" panose="02010609060101010101" pitchFamily="49" charset="-122"/>
              </a:rPr>
              <a:t>GHS</a:t>
            </a:r>
            <a:r>
              <a:rPr lang="zh-CN" altLang="en-US" dirty="0" smtClean="0">
                <a:solidFill>
                  <a:srgbClr val="002060"/>
                </a:solidFill>
                <a:latin typeface="黑体" panose="02010609060101010101" pitchFamily="49" charset="-122"/>
                <a:ea typeface="黑体" panose="02010609060101010101" pitchFamily="49" charset="-122"/>
              </a:rPr>
              <a:t>分类，危化品分为</a:t>
            </a:r>
            <a:r>
              <a:rPr lang="en-US" altLang="zh-CN" dirty="0" smtClean="0">
                <a:solidFill>
                  <a:srgbClr val="002060"/>
                </a:solidFill>
                <a:latin typeface="黑体" panose="02010609060101010101" pitchFamily="49" charset="-122"/>
                <a:ea typeface="黑体" panose="02010609060101010101" pitchFamily="49" charset="-122"/>
              </a:rPr>
              <a:t>3</a:t>
            </a:r>
            <a:r>
              <a:rPr lang="zh-CN" altLang="en-US" dirty="0" smtClean="0">
                <a:solidFill>
                  <a:srgbClr val="002060"/>
                </a:solidFill>
                <a:latin typeface="黑体" panose="02010609060101010101" pitchFamily="49" charset="-122"/>
                <a:ea typeface="黑体" panose="02010609060101010101" pitchFamily="49" charset="-122"/>
              </a:rPr>
              <a:t>大类，</a:t>
            </a:r>
            <a:r>
              <a:rPr lang="en-US" altLang="zh-CN" dirty="0" smtClean="0">
                <a:solidFill>
                  <a:srgbClr val="002060"/>
                </a:solidFill>
                <a:latin typeface="黑体" panose="02010609060101010101" pitchFamily="49" charset="-122"/>
                <a:ea typeface="黑体" panose="02010609060101010101" pitchFamily="49" charset="-122"/>
              </a:rPr>
              <a:t>28</a:t>
            </a:r>
            <a:r>
              <a:rPr lang="zh-CN" altLang="en-US" dirty="0" smtClean="0">
                <a:solidFill>
                  <a:srgbClr val="002060"/>
                </a:solidFill>
                <a:latin typeface="黑体" panose="02010609060101010101" pitchFamily="49" charset="-122"/>
                <a:ea typeface="黑体" panose="02010609060101010101" pitchFamily="49" charset="-122"/>
              </a:rPr>
              <a:t>项；</a:t>
            </a:r>
            <a:endParaRPr lang="en-US" altLang="zh-CN" dirty="0">
              <a:solidFill>
                <a:srgbClr val="002060"/>
              </a:solidFill>
              <a:latin typeface="黑体" panose="02010609060101010101" pitchFamily="49" charset="-122"/>
              <a:ea typeface="黑体" panose="02010609060101010101" pitchFamily="49" charset="-122"/>
            </a:endParaRPr>
          </a:p>
          <a:p>
            <a:pPr marL="0" indent="0">
              <a:lnSpc>
                <a:spcPct val="110000"/>
              </a:lnSpc>
              <a:spcBef>
                <a:spcPts val="0"/>
              </a:spcBef>
              <a:buNone/>
              <a:defRPr/>
            </a:pPr>
            <a:r>
              <a:rPr lang="zh-CN" altLang="en-US" dirty="0" smtClean="0">
                <a:solidFill>
                  <a:srgbClr val="002060"/>
                </a:solidFill>
                <a:latin typeface="黑体" panose="02010609060101010101" pitchFamily="49" charset="-122"/>
                <a:ea typeface="黑体" panose="02010609060101010101" pitchFamily="49" charset="-122"/>
              </a:rPr>
              <a:t>  按照国标</a:t>
            </a:r>
            <a:r>
              <a:rPr lang="en-US" altLang="zh-CN" dirty="0" smtClean="0">
                <a:solidFill>
                  <a:srgbClr val="002060"/>
                </a:solidFill>
                <a:latin typeface="黑体" panose="02010609060101010101" pitchFamily="49" charset="-122"/>
                <a:ea typeface="黑体" panose="02010609060101010101" pitchFamily="49" charset="-122"/>
              </a:rPr>
              <a:t>GB12268-2005</a:t>
            </a:r>
            <a:r>
              <a:rPr lang="zh-CN" altLang="en-US" dirty="0" smtClean="0">
                <a:solidFill>
                  <a:srgbClr val="002060"/>
                </a:solidFill>
                <a:latin typeface="黑体" panose="02010609060101010101" pitchFamily="49" charset="-122"/>
                <a:ea typeface="黑体" panose="02010609060101010101" pitchFamily="49" charset="-122"/>
              </a:rPr>
              <a:t>和</a:t>
            </a:r>
            <a:r>
              <a:rPr lang="en-US" altLang="zh-CN" dirty="0" smtClean="0">
                <a:solidFill>
                  <a:srgbClr val="002060"/>
                </a:solidFill>
                <a:latin typeface="黑体" panose="02010609060101010101" pitchFamily="49" charset="-122"/>
                <a:ea typeface="黑体" panose="02010609060101010101" pitchFamily="49" charset="-122"/>
              </a:rPr>
              <a:t>GB6944-2005</a:t>
            </a:r>
            <a:r>
              <a:rPr lang="zh-CN" altLang="en-US" dirty="0" smtClean="0">
                <a:solidFill>
                  <a:srgbClr val="002060"/>
                </a:solidFill>
                <a:latin typeface="黑体" panose="02010609060101010101" pitchFamily="49" charset="-122"/>
                <a:ea typeface="黑体" panose="02010609060101010101" pitchFamily="49" charset="-122"/>
              </a:rPr>
              <a:t>分类，危化品分为</a:t>
            </a:r>
            <a:r>
              <a:rPr lang="en-US" altLang="zh-CN" dirty="0" smtClean="0">
                <a:solidFill>
                  <a:srgbClr val="002060"/>
                </a:solidFill>
                <a:latin typeface="黑体" panose="02010609060101010101" pitchFamily="49" charset="-122"/>
                <a:ea typeface="黑体" panose="02010609060101010101" pitchFamily="49" charset="-122"/>
              </a:rPr>
              <a:t>9</a:t>
            </a:r>
            <a:r>
              <a:rPr lang="zh-CN" altLang="en-US" dirty="0" smtClean="0">
                <a:solidFill>
                  <a:srgbClr val="002060"/>
                </a:solidFill>
                <a:latin typeface="黑体" panose="02010609060101010101" pitchFamily="49" charset="-122"/>
                <a:ea typeface="黑体" panose="02010609060101010101" pitchFamily="49" charset="-122"/>
              </a:rPr>
              <a:t>大类；</a:t>
            </a:r>
            <a:r>
              <a:rPr lang="en-US" altLang="zh-CN" dirty="0" smtClean="0">
                <a:solidFill>
                  <a:srgbClr val="002060"/>
                </a:solidFill>
                <a:latin typeface="黑体" panose="02010609060101010101" pitchFamily="49" charset="-122"/>
                <a:ea typeface="黑体" panose="02010609060101010101" pitchFamily="49" charset="-122"/>
              </a:rPr>
              <a:t>  </a:t>
            </a:r>
            <a:endParaRPr lang="en-US" altLang="zh-CN" dirty="0">
              <a:solidFill>
                <a:srgbClr val="002060"/>
              </a:solidFill>
              <a:latin typeface="黑体" panose="02010609060101010101" pitchFamily="49" charset="-122"/>
              <a:ea typeface="黑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14">
                                            <p:txEl>
                                              <p:pRg st="1" end="1"/>
                                            </p:txEl>
                                          </p:spTgt>
                                        </p:tgtEl>
                                        <p:attrNameLst>
                                          <p:attrName>style.visibility</p:attrName>
                                        </p:attrNameLst>
                                      </p:cBhvr>
                                      <p:to>
                                        <p:strVal val="visible"/>
                                      </p:to>
                                    </p:set>
                                    <p:animEffect transition="in" filter="checkerboard(across)">
                                      <p:cBhvr>
                                        <p:cTn id="7" dur="500"/>
                                        <p:tgtEl>
                                          <p:spTgt spid="14">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14">
                                            <p:txEl>
                                              <p:pRg st="2" end="2"/>
                                            </p:txEl>
                                          </p:spTgt>
                                        </p:tgtEl>
                                        <p:attrNameLst>
                                          <p:attrName>style.visibility</p:attrName>
                                        </p:attrNameLst>
                                      </p:cBhvr>
                                      <p:to>
                                        <p:strVal val="visible"/>
                                      </p:to>
                                    </p:set>
                                    <p:animEffect transition="in" filter="checkerboard(across)">
                                      <p:cBhvr>
                                        <p:cTn id="12" dur="500"/>
                                        <p:tgtEl>
                                          <p:spTgt spid="14">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5" presetClass="entr" presetSubtype="10" fill="hold" grpId="0" nodeType="clickEffect">
                                  <p:stCondLst>
                                    <p:cond delay="0"/>
                                  </p:stCondLst>
                                  <p:childTnLst>
                                    <p:set>
                                      <p:cBhvr>
                                        <p:cTn id="16" dur="1" fill="hold">
                                          <p:stCondLst>
                                            <p:cond delay="0"/>
                                          </p:stCondLst>
                                        </p:cTn>
                                        <p:tgtEl>
                                          <p:spTgt spid="14">
                                            <p:txEl>
                                              <p:pRg st="3" end="3"/>
                                            </p:txEl>
                                          </p:spTgt>
                                        </p:tgtEl>
                                        <p:attrNameLst>
                                          <p:attrName>style.visibility</p:attrName>
                                        </p:attrNameLst>
                                      </p:cBhvr>
                                      <p:to>
                                        <p:strVal val="visible"/>
                                      </p:to>
                                    </p:set>
                                    <p:animEffect transition="in" filter="checkerboard(across)">
                                      <p:cBhvr>
                                        <p:cTn id="17" dur="500"/>
                                        <p:tgtEl>
                                          <p:spTgt spid="14">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5" presetClass="entr" presetSubtype="10" fill="hold" grpId="0" nodeType="clickEffect">
                                  <p:stCondLst>
                                    <p:cond delay="0"/>
                                  </p:stCondLst>
                                  <p:childTnLst>
                                    <p:set>
                                      <p:cBhvr>
                                        <p:cTn id="21" dur="1" fill="hold">
                                          <p:stCondLst>
                                            <p:cond delay="0"/>
                                          </p:stCondLst>
                                        </p:cTn>
                                        <p:tgtEl>
                                          <p:spTgt spid="14">
                                            <p:txEl>
                                              <p:pRg st="4" end="4"/>
                                            </p:txEl>
                                          </p:spTgt>
                                        </p:tgtEl>
                                        <p:attrNameLst>
                                          <p:attrName>style.visibility</p:attrName>
                                        </p:attrNameLst>
                                      </p:cBhvr>
                                      <p:to>
                                        <p:strVal val="visible"/>
                                      </p:to>
                                    </p:set>
                                    <p:animEffect transition="in" filter="checkerboard(across)">
                                      <p:cBhvr>
                                        <p:cTn id="22" dur="500"/>
                                        <p:tgtEl>
                                          <p:spTgt spid="14">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5" presetClass="entr" presetSubtype="10" fill="hold" grpId="0" nodeType="clickEffect">
                                  <p:stCondLst>
                                    <p:cond delay="0"/>
                                  </p:stCondLst>
                                  <p:childTnLst>
                                    <p:set>
                                      <p:cBhvr>
                                        <p:cTn id="26" dur="1" fill="hold">
                                          <p:stCondLst>
                                            <p:cond delay="0"/>
                                          </p:stCondLst>
                                        </p:cTn>
                                        <p:tgtEl>
                                          <p:spTgt spid="14">
                                            <p:txEl>
                                              <p:pRg st="5" end="5"/>
                                            </p:txEl>
                                          </p:spTgt>
                                        </p:tgtEl>
                                        <p:attrNameLst>
                                          <p:attrName>style.visibility</p:attrName>
                                        </p:attrNameLst>
                                      </p:cBhvr>
                                      <p:to>
                                        <p:strVal val="visible"/>
                                      </p:to>
                                    </p:set>
                                    <p:animEffect transition="in" filter="checkerboard(across)">
                                      <p:cBhvr>
                                        <p:cTn id="27" dur="500"/>
                                        <p:tgtEl>
                                          <p:spTgt spid="14">
                                            <p:txEl>
                                              <p:pRg st="5" end="5"/>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5" presetClass="entr" presetSubtype="10" fill="hold" grpId="0" nodeType="clickEffect">
                                  <p:stCondLst>
                                    <p:cond delay="0"/>
                                  </p:stCondLst>
                                  <p:childTnLst>
                                    <p:set>
                                      <p:cBhvr>
                                        <p:cTn id="31" dur="1" fill="hold">
                                          <p:stCondLst>
                                            <p:cond delay="0"/>
                                          </p:stCondLst>
                                        </p:cTn>
                                        <p:tgtEl>
                                          <p:spTgt spid="14">
                                            <p:txEl>
                                              <p:pRg st="6" end="6"/>
                                            </p:txEl>
                                          </p:spTgt>
                                        </p:tgtEl>
                                        <p:attrNameLst>
                                          <p:attrName>style.visibility</p:attrName>
                                        </p:attrNameLst>
                                      </p:cBhvr>
                                      <p:to>
                                        <p:strVal val="visible"/>
                                      </p:to>
                                    </p:set>
                                    <p:animEffect transition="in" filter="checkerboard(across)">
                                      <p:cBhvr>
                                        <p:cTn id="32" dur="500"/>
                                        <p:tgtEl>
                                          <p:spTgt spid="14">
                                            <p:txEl>
                                              <p:pRg st="6" end="6"/>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5" presetClass="entr" presetSubtype="10" fill="hold" grpId="0" nodeType="clickEffect">
                                  <p:stCondLst>
                                    <p:cond delay="0"/>
                                  </p:stCondLst>
                                  <p:childTnLst>
                                    <p:set>
                                      <p:cBhvr>
                                        <p:cTn id="36" dur="1" fill="hold">
                                          <p:stCondLst>
                                            <p:cond delay="0"/>
                                          </p:stCondLst>
                                        </p:cTn>
                                        <p:tgtEl>
                                          <p:spTgt spid="14">
                                            <p:txEl>
                                              <p:pRg st="7" end="7"/>
                                            </p:txEl>
                                          </p:spTgt>
                                        </p:tgtEl>
                                        <p:attrNameLst>
                                          <p:attrName>style.visibility</p:attrName>
                                        </p:attrNameLst>
                                      </p:cBhvr>
                                      <p:to>
                                        <p:strVal val="visible"/>
                                      </p:to>
                                    </p:set>
                                    <p:animEffect transition="in" filter="checkerboard(across)">
                                      <p:cBhvr>
                                        <p:cTn id="37" dur="500"/>
                                        <p:tgtEl>
                                          <p:spTgt spid="14">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pPr>
              <a:defRPr/>
            </a:pPr>
            <a:fld id="{2DF0EC56-E1A7-4A46-86F1-FEFF1B24FD78}" type="slidenum">
              <a:rPr lang="zh-CN" altLang="en-US" smtClean="0"/>
            </a:fld>
            <a:endParaRPr lang="en-US" altLang="zh-CN"/>
          </a:p>
        </p:txBody>
      </p:sp>
      <p:graphicFrame>
        <p:nvGraphicFramePr>
          <p:cNvPr id="14" name="表格 13"/>
          <p:cNvGraphicFramePr>
            <a:graphicFrameLocks noGrp="1"/>
          </p:cNvGraphicFramePr>
          <p:nvPr/>
        </p:nvGraphicFramePr>
        <p:xfrm>
          <a:off x="623392" y="1379035"/>
          <a:ext cx="10945217" cy="5272600"/>
        </p:xfrm>
        <a:graphic>
          <a:graphicData uri="http://schemas.openxmlformats.org/drawingml/2006/table">
            <a:tbl>
              <a:tblPr firstRow="1" bandRow="1">
                <a:tableStyleId>{69CF1AB2-1976-4502-BF36-3FF5EA218861}</a:tableStyleId>
              </a:tblPr>
              <a:tblGrid>
                <a:gridCol w="3384376"/>
                <a:gridCol w="3744416"/>
                <a:gridCol w="3816425"/>
              </a:tblGrid>
              <a:tr h="337696">
                <a:tc>
                  <a:txBody>
                    <a:bodyPr/>
                    <a:lstStyle/>
                    <a:p>
                      <a:pPr marL="0" marR="0" lvl="0" indent="0" algn="ctr" defTabSz="914400" rtl="0" eaLnBrk="1" fontAlgn="auto" latinLnBrk="0" hangingPunct="1">
                        <a:lnSpc>
                          <a:spcPct val="100000"/>
                        </a:lnSpc>
                        <a:spcBef>
                          <a:spcPts val="0"/>
                        </a:spcBef>
                        <a:spcAft>
                          <a:spcPts val="0"/>
                        </a:spcAft>
                        <a:buClrTx/>
                        <a:buSzTx/>
                        <a:buFontTx/>
                        <a:buNone/>
                        <a:defRPr/>
                      </a:pPr>
                      <a:r>
                        <a:rPr lang="zh-CN" altLang="zh-CN" sz="2000" kern="1200" dirty="0" smtClean="0">
                          <a:solidFill>
                            <a:srgbClr val="C00000"/>
                          </a:solidFill>
                          <a:latin typeface="黑体" panose="02010609060101010101" pitchFamily="49" charset="-122"/>
                          <a:ea typeface="黑体" panose="02010609060101010101" pitchFamily="49" charset="-122"/>
                          <a:cs typeface="+mn-cs"/>
                        </a:rPr>
                        <a:t>物理危险</a:t>
                      </a:r>
                      <a:endParaRPr lang="zh-CN" altLang="en-US" sz="2000" kern="1200" dirty="0">
                        <a:solidFill>
                          <a:srgbClr val="C00000"/>
                        </a:solidFill>
                        <a:latin typeface="黑体" panose="02010609060101010101" pitchFamily="49" charset="-122"/>
                        <a:ea typeface="黑体" panose="02010609060101010101" pitchFamily="49" charset="-122"/>
                        <a:cs typeface="+mn-cs"/>
                      </a:endParaRPr>
                    </a:p>
                  </a:txBody>
                  <a:tcPr marL="91424" marR="91424" marT="45700" marB="4570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defRPr/>
                      </a:pPr>
                      <a:r>
                        <a:rPr lang="zh-CN" altLang="zh-CN" sz="2000" kern="1200" dirty="0" smtClean="0">
                          <a:solidFill>
                            <a:srgbClr val="C00000"/>
                          </a:solidFill>
                          <a:latin typeface="黑体" panose="02010609060101010101" pitchFamily="49" charset="-122"/>
                          <a:ea typeface="黑体" panose="02010609060101010101" pitchFamily="49" charset="-122"/>
                          <a:cs typeface="+mn-cs"/>
                        </a:rPr>
                        <a:t>物理危险</a:t>
                      </a:r>
                      <a:r>
                        <a:rPr lang="en-US" altLang="zh-CN" sz="2000" kern="1200" dirty="0" smtClean="0">
                          <a:solidFill>
                            <a:srgbClr val="C00000"/>
                          </a:solidFill>
                          <a:latin typeface="黑体" panose="02010609060101010101" pitchFamily="49" charset="-122"/>
                          <a:ea typeface="黑体" panose="02010609060101010101" pitchFamily="49" charset="-122"/>
                          <a:cs typeface="+mn-cs"/>
                        </a:rPr>
                        <a:t>/</a:t>
                      </a:r>
                      <a:r>
                        <a:rPr lang="zh-CN" altLang="en-US" sz="2000" dirty="0" smtClean="0">
                          <a:solidFill>
                            <a:srgbClr val="C00000"/>
                          </a:solidFill>
                          <a:latin typeface="黑体" panose="02010609060101010101" pitchFamily="49" charset="-122"/>
                          <a:ea typeface="黑体" panose="02010609060101010101" pitchFamily="49" charset="-122"/>
                        </a:rPr>
                        <a:t>环境危害</a:t>
                      </a:r>
                      <a:endParaRPr lang="zh-CN" altLang="en-US" sz="2000" kern="1200" dirty="0">
                        <a:solidFill>
                          <a:srgbClr val="C00000"/>
                        </a:solidFill>
                        <a:latin typeface="黑体" panose="02010609060101010101" pitchFamily="49" charset="-122"/>
                        <a:ea typeface="黑体" panose="02010609060101010101" pitchFamily="49" charset="-122"/>
                        <a:cs typeface="+mn-cs"/>
                      </a:endParaRPr>
                    </a:p>
                  </a:txBody>
                  <a:tcPr marL="91424" marR="91424" marT="45700" marB="4570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defRPr/>
                      </a:pPr>
                      <a:r>
                        <a:rPr lang="zh-CN" altLang="zh-CN" sz="2000" kern="1200" dirty="0" smtClean="0">
                          <a:solidFill>
                            <a:srgbClr val="C00000"/>
                          </a:solidFill>
                          <a:latin typeface="黑体" panose="02010609060101010101" pitchFamily="49" charset="-122"/>
                          <a:ea typeface="黑体" panose="02010609060101010101" pitchFamily="49" charset="-122"/>
                          <a:cs typeface="+mn-cs"/>
                        </a:rPr>
                        <a:t>健康危害</a:t>
                      </a:r>
                      <a:endParaRPr lang="zh-CN" altLang="en-US" sz="2000" kern="1200" dirty="0">
                        <a:solidFill>
                          <a:srgbClr val="C00000"/>
                        </a:solidFill>
                        <a:latin typeface="黑体" panose="02010609060101010101" pitchFamily="49" charset="-122"/>
                        <a:ea typeface="黑体" panose="02010609060101010101" pitchFamily="49" charset="-122"/>
                        <a:cs typeface="+mn-cs"/>
                      </a:endParaRPr>
                    </a:p>
                  </a:txBody>
                  <a:tcPr marL="91424" marR="91424" marT="45700" marB="45700" anchor="ctr"/>
                </a:tc>
              </a:tr>
              <a:tr h="337696">
                <a:tc>
                  <a:txBody>
                    <a:bodyPr/>
                    <a:lstStyle/>
                    <a:p>
                      <a:pPr marL="0" marR="0" lvl="0" indent="0" algn="l" defTabSz="914400" rtl="0" eaLnBrk="1" fontAlgn="auto" latinLnBrk="0" hangingPunct="1">
                        <a:lnSpc>
                          <a:spcPct val="100000"/>
                        </a:lnSpc>
                        <a:spcBef>
                          <a:spcPts val="0"/>
                        </a:spcBef>
                        <a:spcAft>
                          <a:spcPts val="0"/>
                        </a:spcAft>
                        <a:buClrTx/>
                        <a:buSzTx/>
                        <a:buFontTx/>
                        <a:buNone/>
                        <a:defRPr/>
                      </a:pPr>
                      <a:r>
                        <a:rPr lang="zh-CN" altLang="en-US" sz="2000" kern="1200" dirty="0" smtClean="0">
                          <a:solidFill>
                            <a:srgbClr val="002060"/>
                          </a:solidFill>
                          <a:latin typeface="黑体" panose="02010609060101010101" pitchFamily="49" charset="-122"/>
                          <a:ea typeface="黑体" panose="02010609060101010101" pitchFamily="49" charset="-122"/>
                        </a:rPr>
                        <a:t>第</a:t>
                      </a:r>
                      <a:r>
                        <a:rPr lang="en-US" altLang="zh-CN" sz="2000" kern="1200" dirty="0" smtClean="0">
                          <a:solidFill>
                            <a:srgbClr val="002060"/>
                          </a:solidFill>
                          <a:latin typeface="黑体" panose="02010609060101010101" pitchFamily="49" charset="-122"/>
                          <a:ea typeface="黑体" panose="02010609060101010101" pitchFamily="49" charset="-122"/>
                        </a:rPr>
                        <a:t>1</a:t>
                      </a:r>
                      <a:r>
                        <a:rPr lang="zh-CN" altLang="en-US" sz="2000" kern="1200" dirty="0" smtClean="0">
                          <a:solidFill>
                            <a:srgbClr val="002060"/>
                          </a:solidFill>
                          <a:latin typeface="黑体" panose="02010609060101010101" pitchFamily="49" charset="-122"/>
                          <a:ea typeface="黑体" panose="02010609060101010101" pitchFamily="49" charset="-122"/>
                        </a:rPr>
                        <a:t>类 爆炸物 </a:t>
                      </a:r>
                      <a:endParaRPr lang="zh-CN" altLang="en-US" sz="2000" kern="1200" dirty="0">
                        <a:solidFill>
                          <a:srgbClr val="002060"/>
                        </a:solidFill>
                        <a:latin typeface="黑体" panose="02010609060101010101" pitchFamily="49" charset="-122"/>
                        <a:ea typeface="黑体" panose="02010609060101010101" pitchFamily="49" charset="-122"/>
                        <a:cs typeface="+mn-cs"/>
                      </a:endParaRPr>
                    </a:p>
                  </a:txBody>
                  <a:tcPr marL="91424" marR="91424" marT="45700" marB="45700" anchor="ctr"/>
                </a:tc>
                <a:tc>
                  <a:txBody>
                    <a:bodyPr/>
                    <a:lstStyle/>
                    <a:p>
                      <a:pPr marL="0" marR="0" lvl="0" indent="0" algn="l" defTabSz="914400" rtl="0" eaLnBrk="1" fontAlgn="auto" latinLnBrk="0" hangingPunct="1">
                        <a:lnSpc>
                          <a:spcPct val="100000"/>
                        </a:lnSpc>
                        <a:spcBef>
                          <a:spcPts val="0"/>
                        </a:spcBef>
                        <a:spcAft>
                          <a:spcPts val="0"/>
                        </a:spcAft>
                        <a:buClrTx/>
                        <a:buSzTx/>
                        <a:buFontTx/>
                        <a:buNone/>
                        <a:defRPr/>
                      </a:pPr>
                      <a:r>
                        <a:rPr lang="zh-CN" altLang="en-US" sz="2000" kern="1200" dirty="0" smtClean="0">
                          <a:solidFill>
                            <a:srgbClr val="002060"/>
                          </a:solidFill>
                          <a:latin typeface="黑体" panose="02010609060101010101" pitchFamily="49" charset="-122"/>
                          <a:ea typeface="黑体" panose="02010609060101010101" pitchFamily="49" charset="-122"/>
                        </a:rPr>
                        <a:t>第</a:t>
                      </a:r>
                      <a:r>
                        <a:rPr lang="en-US" altLang="zh-CN" sz="2000" kern="1200" dirty="0" smtClean="0">
                          <a:solidFill>
                            <a:srgbClr val="002060"/>
                          </a:solidFill>
                          <a:latin typeface="黑体" panose="02010609060101010101" pitchFamily="49" charset="-122"/>
                          <a:ea typeface="黑体" panose="02010609060101010101" pitchFamily="49" charset="-122"/>
                        </a:rPr>
                        <a:t>11</a:t>
                      </a:r>
                      <a:r>
                        <a:rPr lang="zh-CN" altLang="en-US" sz="2000" kern="1200" dirty="0" smtClean="0">
                          <a:solidFill>
                            <a:srgbClr val="002060"/>
                          </a:solidFill>
                          <a:latin typeface="黑体" panose="02010609060101010101" pitchFamily="49" charset="-122"/>
                          <a:ea typeface="黑体" panose="02010609060101010101" pitchFamily="49" charset="-122"/>
                        </a:rPr>
                        <a:t>类 </a:t>
                      </a:r>
                      <a:r>
                        <a:rPr lang="zh-CN" altLang="zh-CN" sz="2000" kern="1200" dirty="0" smtClean="0">
                          <a:solidFill>
                            <a:srgbClr val="002060"/>
                          </a:solidFill>
                          <a:latin typeface="黑体" panose="02010609060101010101" pitchFamily="49" charset="-122"/>
                          <a:ea typeface="黑体" panose="02010609060101010101" pitchFamily="49" charset="-122"/>
                        </a:rPr>
                        <a:t>自热物质和混合物</a:t>
                      </a:r>
                      <a:endParaRPr lang="zh-CN" altLang="en-US" sz="2000" kern="1200" dirty="0">
                        <a:solidFill>
                          <a:srgbClr val="002060"/>
                        </a:solidFill>
                        <a:latin typeface="黑体" panose="02010609060101010101" pitchFamily="49" charset="-122"/>
                        <a:ea typeface="黑体" panose="02010609060101010101" pitchFamily="49" charset="-122"/>
                        <a:cs typeface="+mn-cs"/>
                      </a:endParaRPr>
                    </a:p>
                  </a:txBody>
                  <a:tcPr marL="91424" marR="91424" marT="45700" marB="45700" anchor="ctr"/>
                </a:tc>
                <a:tc>
                  <a:txBody>
                    <a:bodyPr/>
                    <a:lstStyle/>
                    <a:p>
                      <a:pPr marL="0" marR="0" lvl="1" indent="0" algn="l" defTabSz="622300" rtl="0" eaLnBrk="1" fontAlgn="auto" latinLnBrk="0" hangingPunct="1">
                        <a:lnSpc>
                          <a:spcPct val="100000"/>
                        </a:lnSpc>
                        <a:spcBef>
                          <a:spcPts val="0"/>
                        </a:spcBef>
                        <a:spcAft>
                          <a:spcPts val="0"/>
                        </a:spcAft>
                        <a:buClrTx/>
                        <a:buSzTx/>
                        <a:buFontTx/>
                        <a:buNone/>
                        <a:defRPr/>
                      </a:pPr>
                      <a:r>
                        <a:rPr lang="zh-CN" altLang="en-US" sz="2000" kern="1200" dirty="0" smtClean="0">
                          <a:solidFill>
                            <a:srgbClr val="002060"/>
                          </a:solidFill>
                          <a:latin typeface="黑体" panose="02010609060101010101" pitchFamily="49" charset="-122"/>
                          <a:ea typeface="黑体" panose="02010609060101010101" pitchFamily="49" charset="-122"/>
                          <a:cs typeface="+mn-cs"/>
                        </a:rPr>
                        <a:t>第</a:t>
                      </a:r>
                      <a:r>
                        <a:rPr lang="en-US" altLang="zh-CN" sz="2000" kern="1200" dirty="0" smtClean="0">
                          <a:solidFill>
                            <a:srgbClr val="002060"/>
                          </a:solidFill>
                          <a:latin typeface="黑体" panose="02010609060101010101" pitchFamily="49" charset="-122"/>
                          <a:ea typeface="黑体" panose="02010609060101010101" pitchFamily="49" charset="-122"/>
                          <a:cs typeface="+mn-cs"/>
                        </a:rPr>
                        <a:t>1</a:t>
                      </a:r>
                      <a:r>
                        <a:rPr lang="zh-CN" altLang="en-US" sz="2000" kern="1200" dirty="0" smtClean="0">
                          <a:solidFill>
                            <a:srgbClr val="002060"/>
                          </a:solidFill>
                          <a:latin typeface="黑体" panose="02010609060101010101" pitchFamily="49" charset="-122"/>
                          <a:ea typeface="黑体" panose="02010609060101010101" pitchFamily="49" charset="-122"/>
                          <a:cs typeface="+mn-cs"/>
                        </a:rPr>
                        <a:t>类 </a:t>
                      </a:r>
                      <a:r>
                        <a:rPr lang="zh-CN" altLang="zh-CN" sz="2000" kern="1200" dirty="0" smtClean="0">
                          <a:solidFill>
                            <a:srgbClr val="002060"/>
                          </a:solidFill>
                          <a:latin typeface="黑体" panose="02010609060101010101" pitchFamily="49" charset="-122"/>
                          <a:ea typeface="黑体" panose="02010609060101010101" pitchFamily="49" charset="-122"/>
                        </a:rPr>
                        <a:t>急性毒性</a:t>
                      </a:r>
                      <a:endParaRPr lang="zh-CN" altLang="en-US" sz="2000" kern="1200" dirty="0">
                        <a:solidFill>
                          <a:srgbClr val="002060"/>
                        </a:solidFill>
                        <a:latin typeface="黑体" panose="02010609060101010101" pitchFamily="49" charset="-122"/>
                        <a:ea typeface="黑体" panose="02010609060101010101" pitchFamily="49" charset="-122"/>
                        <a:cs typeface="+mn-cs"/>
                      </a:endParaRPr>
                    </a:p>
                  </a:txBody>
                  <a:tcPr marL="91424" marR="91424" marT="45700" marB="45700" anchor="ctr"/>
                </a:tc>
              </a:tr>
              <a:tr h="597488">
                <a:tc>
                  <a:txBody>
                    <a:bodyPr/>
                    <a:lstStyle/>
                    <a:p>
                      <a:pPr>
                        <a:lnSpc>
                          <a:spcPct val="100000"/>
                        </a:lnSpc>
                        <a:spcBef>
                          <a:spcPts val="0"/>
                        </a:spcBef>
                        <a:spcAft>
                          <a:spcPts val="0"/>
                        </a:spcAft>
                      </a:pPr>
                      <a:r>
                        <a:rPr lang="zh-CN" altLang="en-US" sz="2000" dirty="0" smtClean="0">
                          <a:solidFill>
                            <a:srgbClr val="002060"/>
                          </a:solidFill>
                          <a:latin typeface="黑体" panose="02010609060101010101" pitchFamily="49" charset="-122"/>
                          <a:ea typeface="黑体" panose="02010609060101010101" pitchFamily="49" charset="-122"/>
                        </a:rPr>
                        <a:t>第</a:t>
                      </a:r>
                      <a:r>
                        <a:rPr lang="en-US" altLang="zh-CN" sz="2000" dirty="0" smtClean="0">
                          <a:solidFill>
                            <a:srgbClr val="002060"/>
                          </a:solidFill>
                          <a:latin typeface="黑体" panose="02010609060101010101" pitchFamily="49" charset="-122"/>
                          <a:ea typeface="黑体" panose="02010609060101010101" pitchFamily="49" charset="-122"/>
                        </a:rPr>
                        <a:t>2</a:t>
                      </a:r>
                      <a:r>
                        <a:rPr lang="zh-CN" altLang="en-US" sz="2000" dirty="0" smtClean="0">
                          <a:solidFill>
                            <a:srgbClr val="002060"/>
                          </a:solidFill>
                          <a:latin typeface="黑体" panose="02010609060101010101" pitchFamily="49" charset="-122"/>
                          <a:ea typeface="黑体" panose="02010609060101010101" pitchFamily="49" charset="-122"/>
                        </a:rPr>
                        <a:t>类 易燃气体 </a:t>
                      </a:r>
                      <a:endParaRPr lang="zh-CN" altLang="en-US" sz="2000" dirty="0">
                        <a:solidFill>
                          <a:srgbClr val="002060"/>
                        </a:solidFill>
                        <a:latin typeface="黑体" panose="02010609060101010101" pitchFamily="49" charset="-122"/>
                        <a:ea typeface="黑体" panose="02010609060101010101" pitchFamily="49" charset="-122"/>
                      </a:endParaRPr>
                    </a:p>
                  </a:txBody>
                  <a:tcPr marL="91424" marR="91424" marT="45700" marB="45700" anchor="ctr"/>
                </a:tc>
                <a:tc>
                  <a:txBody>
                    <a:bodyPr/>
                    <a:lstStyle/>
                    <a:p>
                      <a:pPr>
                        <a:lnSpc>
                          <a:spcPct val="100000"/>
                        </a:lnSpc>
                        <a:spcBef>
                          <a:spcPts val="0"/>
                        </a:spcBef>
                        <a:spcAft>
                          <a:spcPts val="0"/>
                        </a:spcAft>
                      </a:pPr>
                      <a:r>
                        <a:rPr lang="zh-CN" altLang="en-US" sz="2000" dirty="0" smtClean="0">
                          <a:solidFill>
                            <a:srgbClr val="002060"/>
                          </a:solidFill>
                          <a:latin typeface="黑体" panose="02010609060101010101" pitchFamily="49" charset="-122"/>
                          <a:ea typeface="黑体" panose="02010609060101010101" pitchFamily="49" charset="-122"/>
                        </a:rPr>
                        <a:t>第</a:t>
                      </a:r>
                      <a:r>
                        <a:rPr lang="en-US" altLang="zh-CN" sz="2000" dirty="0" smtClean="0">
                          <a:solidFill>
                            <a:srgbClr val="002060"/>
                          </a:solidFill>
                          <a:latin typeface="黑体" panose="02010609060101010101" pitchFamily="49" charset="-122"/>
                          <a:ea typeface="黑体" panose="02010609060101010101" pitchFamily="49" charset="-122"/>
                        </a:rPr>
                        <a:t>12</a:t>
                      </a:r>
                      <a:r>
                        <a:rPr lang="zh-CN" altLang="en-US" sz="2000" dirty="0" smtClean="0">
                          <a:solidFill>
                            <a:srgbClr val="002060"/>
                          </a:solidFill>
                          <a:latin typeface="黑体" panose="02010609060101010101" pitchFamily="49" charset="-122"/>
                          <a:ea typeface="黑体" panose="02010609060101010101" pitchFamily="49" charset="-122"/>
                        </a:rPr>
                        <a:t>类 遇水放出易燃气体的物</a:t>
                      </a:r>
                      <a:endParaRPr lang="en-US" altLang="zh-CN" sz="2000" dirty="0" smtClean="0">
                        <a:solidFill>
                          <a:srgbClr val="002060"/>
                        </a:solidFill>
                        <a:latin typeface="黑体" panose="02010609060101010101" pitchFamily="49" charset="-122"/>
                        <a:ea typeface="黑体" panose="02010609060101010101" pitchFamily="49" charset="-122"/>
                      </a:endParaRPr>
                    </a:p>
                    <a:p>
                      <a:pPr>
                        <a:lnSpc>
                          <a:spcPct val="100000"/>
                        </a:lnSpc>
                        <a:spcBef>
                          <a:spcPts val="0"/>
                        </a:spcBef>
                        <a:spcAft>
                          <a:spcPts val="0"/>
                        </a:spcAft>
                      </a:pPr>
                      <a:r>
                        <a:rPr lang="en-US" altLang="zh-CN" sz="2000" dirty="0" smtClean="0">
                          <a:solidFill>
                            <a:srgbClr val="002060"/>
                          </a:solidFill>
                          <a:latin typeface="黑体" panose="02010609060101010101" pitchFamily="49" charset="-122"/>
                          <a:ea typeface="黑体" panose="02010609060101010101" pitchFamily="49" charset="-122"/>
                        </a:rPr>
                        <a:t>      </a:t>
                      </a:r>
                      <a:r>
                        <a:rPr lang="zh-CN" altLang="en-US" sz="2000" dirty="0" smtClean="0">
                          <a:solidFill>
                            <a:srgbClr val="002060"/>
                          </a:solidFill>
                          <a:latin typeface="黑体" panose="02010609060101010101" pitchFamily="49" charset="-122"/>
                          <a:ea typeface="黑体" panose="02010609060101010101" pitchFamily="49" charset="-122"/>
                        </a:rPr>
                        <a:t> 质和混合物</a:t>
                      </a:r>
                      <a:endParaRPr lang="zh-CN" altLang="en-US" sz="2000" dirty="0">
                        <a:solidFill>
                          <a:srgbClr val="002060"/>
                        </a:solidFill>
                        <a:latin typeface="黑体" panose="02010609060101010101" pitchFamily="49" charset="-122"/>
                        <a:ea typeface="黑体" panose="02010609060101010101" pitchFamily="49" charset="-122"/>
                      </a:endParaRPr>
                    </a:p>
                  </a:txBody>
                  <a:tcPr marL="91424" marR="91424" marT="45700" marB="45700" anchor="ctr"/>
                </a:tc>
                <a:tc>
                  <a:txBody>
                    <a:bodyPr/>
                    <a:lstStyle/>
                    <a:p>
                      <a:pPr marL="0" marR="0" lvl="1" indent="0" algn="l" defTabSz="622300" rtl="0" eaLnBrk="1" fontAlgn="auto" latinLnBrk="0" hangingPunct="1">
                        <a:lnSpc>
                          <a:spcPct val="100000"/>
                        </a:lnSpc>
                        <a:spcBef>
                          <a:spcPts val="0"/>
                        </a:spcBef>
                        <a:spcAft>
                          <a:spcPts val="0"/>
                        </a:spcAft>
                        <a:buClrTx/>
                        <a:buSzTx/>
                        <a:buFontTx/>
                        <a:buNone/>
                        <a:defRPr/>
                      </a:pPr>
                      <a:r>
                        <a:rPr lang="zh-CN" altLang="en-US" sz="2000" kern="1200" dirty="0" smtClean="0">
                          <a:solidFill>
                            <a:srgbClr val="002060"/>
                          </a:solidFill>
                          <a:latin typeface="黑体" panose="02010609060101010101" pitchFamily="49" charset="-122"/>
                          <a:ea typeface="黑体" panose="02010609060101010101" pitchFamily="49" charset="-122"/>
                          <a:cs typeface="+mn-cs"/>
                        </a:rPr>
                        <a:t>第</a:t>
                      </a:r>
                      <a:r>
                        <a:rPr lang="en-US" altLang="zh-CN" sz="2000" kern="1200" dirty="0" smtClean="0">
                          <a:solidFill>
                            <a:srgbClr val="002060"/>
                          </a:solidFill>
                          <a:latin typeface="黑体" panose="02010609060101010101" pitchFamily="49" charset="-122"/>
                          <a:ea typeface="黑体" panose="02010609060101010101" pitchFamily="49" charset="-122"/>
                          <a:cs typeface="+mn-cs"/>
                        </a:rPr>
                        <a:t>2</a:t>
                      </a:r>
                      <a:r>
                        <a:rPr lang="zh-CN" altLang="en-US" sz="2000" kern="1200" dirty="0" smtClean="0">
                          <a:solidFill>
                            <a:srgbClr val="002060"/>
                          </a:solidFill>
                          <a:latin typeface="黑体" panose="02010609060101010101" pitchFamily="49" charset="-122"/>
                          <a:ea typeface="黑体" panose="02010609060101010101" pitchFamily="49" charset="-122"/>
                          <a:cs typeface="+mn-cs"/>
                        </a:rPr>
                        <a:t>类 </a:t>
                      </a:r>
                      <a:r>
                        <a:rPr lang="zh-CN" altLang="zh-CN" sz="2000" kern="1200" dirty="0" smtClean="0">
                          <a:solidFill>
                            <a:srgbClr val="002060"/>
                          </a:solidFill>
                          <a:latin typeface="黑体" panose="02010609060101010101" pitchFamily="49" charset="-122"/>
                          <a:ea typeface="黑体" panose="02010609060101010101" pitchFamily="49" charset="-122"/>
                        </a:rPr>
                        <a:t>皮肤腐蚀</a:t>
                      </a:r>
                      <a:r>
                        <a:rPr lang="en-US" altLang="zh-CN" sz="2000" kern="1200" dirty="0" smtClean="0">
                          <a:solidFill>
                            <a:srgbClr val="002060"/>
                          </a:solidFill>
                          <a:latin typeface="黑体" panose="02010609060101010101" pitchFamily="49" charset="-122"/>
                          <a:ea typeface="黑体" panose="02010609060101010101" pitchFamily="49" charset="-122"/>
                        </a:rPr>
                        <a:t>/</a:t>
                      </a:r>
                      <a:r>
                        <a:rPr lang="zh-CN" altLang="zh-CN" sz="2000" kern="1200" dirty="0" smtClean="0">
                          <a:solidFill>
                            <a:srgbClr val="002060"/>
                          </a:solidFill>
                          <a:latin typeface="黑体" panose="02010609060101010101" pitchFamily="49" charset="-122"/>
                          <a:ea typeface="黑体" panose="02010609060101010101" pitchFamily="49" charset="-122"/>
                        </a:rPr>
                        <a:t>刺激</a:t>
                      </a:r>
                      <a:endParaRPr lang="zh-CN" altLang="en-US" sz="2000" kern="1200" dirty="0">
                        <a:solidFill>
                          <a:srgbClr val="002060"/>
                        </a:solidFill>
                        <a:latin typeface="黑体" panose="02010609060101010101" pitchFamily="49" charset="-122"/>
                        <a:ea typeface="黑体" panose="02010609060101010101" pitchFamily="49" charset="-122"/>
                        <a:cs typeface="+mn-cs"/>
                      </a:endParaRPr>
                    </a:p>
                  </a:txBody>
                  <a:tcPr marL="91424" marR="91424" marT="45700" marB="45700" anchor="ctr"/>
                </a:tc>
              </a:tr>
              <a:tr h="337696">
                <a:tc>
                  <a:txBody>
                    <a:bodyPr/>
                    <a:lstStyle/>
                    <a:p>
                      <a:pPr>
                        <a:lnSpc>
                          <a:spcPct val="100000"/>
                        </a:lnSpc>
                        <a:spcBef>
                          <a:spcPts val="0"/>
                        </a:spcBef>
                        <a:spcAft>
                          <a:spcPts val="0"/>
                        </a:spcAft>
                      </a:pPr>
                      <a:r>
                        <a:rPr lang="zh-CN" altLang="en-US" sz="2000" dirty="0" smtClean="0">
                          <a:solidFill>
                            <a:srgbClr val="002060"/>
                          </a:solidFill>
                          <a:latin typeface="黑体" panose="02010609060101010101" pitchFamily="49" charset="-122"/>
                          <a:ea typeface="黑体" panose="02010609060101010101" pitchFamily="49" charset="-122"/>
                        </a:rPr>
                        <a:t>第</a:t>
                      </a:r>
                      <a:r>
                        <a:rPr lang="en-US" altLang="zh-CN" sz="2000" dirty="0" smtClean="0">
                          <a:solidFill>
                            <a:srgbClr val="002060"/>
                          </a:solidFill>
                          <a:latin typeface="黑体" panose="02010609060101010101" pitchFamily="49" charset="-122"/>
                          <a:ea typeface="黑体" panose="02010609060101010101" pitchFamily="49" charset="-122"/>
                        </a:rPr>
                        <a:t>3</a:t>
                      </a:r>
                      <a:r>
                        <a:rPr lang="zh-CN" altLang="en-US" sz="2000" dirty="0" smtClean="0">
                          <a:solidFill>
                            <a:srgbClr val="002060"/>
                          </a:solidFill>
                          <a:latin typeface="黑体" panose="02010609060101010101" pitchFamily="49" charset="-122"/>
                          <a:ea typeface="黑体" panose="02010609060101010101" pitchFamily="49" charset="-122"/>
                        </a:rPr>
                        <a:t>类 气溶胶（气雾剂）</a:t>
                      </a:r>
                      <a:endParaRPr lang="zh-CN" altLang="en-US" sz="2000" dirty="0">
                        <a:solidFill>
                          <a:srgbClr val="002060"/>
                        </a:solidFill>
                        <a:latin typeface="黑体" panose="02010609060101010101" pitchFamily="49" charset="-122"/>
                        <a:ea typeface="黑体" panose="02010609060101010101" pitchFamily="49" charset="-122"/>
                      </a:endParaRPr>
                    </a:p>
                  </a:txBody>
                  <a:tcPr marL="91424" marR="91424" marT="45700" marB="45700" anchor="ctr"/>
                </a:tc>
                <a:tc>
                  <a:txBody>
                    <a:bodyPr/>
                    <a:lstStyle/>
                    <a:p>
                      <a:pPr marL="0" marR="0" lvl="0" indent="0" algn="l" defTabSz="914400" rtl="0" eaLnBrk="1" fontAlgn="auto" latinLnBrk="0" hangingPunct="1">
                        <a:lnSpc>
                          <a:spcPct val="100000"/>
                        </a:lnSpc>
                        <a:spcBef>
                          <a:spcPts val="0"/>
                        </a:spcBef>
                        <a:spcAft>
                          <a:spcPts val="0"/>
                        </a:spcAft>
                        <a:buClrTx/>
                        <a:buSzTx/>
                        <a:buFontTx/>
                        <a:buNone/>
                        <a:defRPr/>
                      </a:pPr>
                      <a:r>
                        <a:rPr lang="zh-CN" altLang="en-US" sz="2000" dirty="0" smtClean="0">
                          <a:solidFill>
                            <a:srgbClr val="002060"/>
                          </a:solidFill>
                          <a:latin typeface="黑体" panose="02010609060101010101" pitchFamily="49" charset="-122"/>
                          <a:ea typeface="黑体" panose="02010609060101010101" pitchFamily="49" charset="-122"/>
                        </a:rPr>
                        <a:t>第</a:t>
                      </a:r>
                      <a:r>
                        <a:rPr lang="en-US" altLang="zh-CN" sz="2000" dirty="0" smtClean="0">
                          <a:solidFill>
                            <a:srgbClr val="002060"/>
                          </a:solidFill>
                          <a:latin typeface="黑体" panose="02010609060101010101" pitchFamily="49" charset="-122"/>
                          <a:ea typeface="黑体" panose="02010609060101010101" pitchFamily="49" charset="-122"/>
                        </a:rPr>
                        <a:t>13</a:t>
                      </a:r>
                      <a:r>
                        <a:rPr lang="zh-CN" altLang="en-US" sz="2000" dirty="0" smtClean="0">
                          <a:solidFill>
                            <a:srgbClr val="002060"/>
                          </a:solidFill>
                          <a:latin typeface="黑体" panose="02010609060101010101" pitchFamily="49" charset="-122"/>
                          <a:ea typeface="黑体" panose="02010609060101010101" pitchFamily="49" charset="-122"/>
                        </a:rPr>
                        <a:t>类 氧化性液体</a:t>
                      </a:r>
                      <a:endParaRPr lang="zh-CN" altLang="en-US" sz="2000" dirty="0">
                        <a:solidFill>
                          <a:srgbClr val="002060"/>
                        </a:solidFill>
                        <a:latin typeface="黑体" panose="02010609060101010101" pitchFamily="49" charset="-122"/>
                        <a:ea typeface="黑体" panose="02010609060101010101" pitchFamily="49" charset="-122"/>
                      </a:endParaRPr>
                    </a:p>
                  </a:txBody>
                  <a:tcPr marL="91424" marR="91424" marT="45700" marB="45700" anchor="ctr"/>
                </a:tc>
                <a:tc>
                  <a:txBody>
                    <a:bodyPr/>
                    <a:lstStyle/>
                    <a:p>
                      <a:pPr marL="0" marR="0" lvl="1" indent="0" algn="l" defTabSz="622300" rtl="0" eaLnBrk="1" fontAlgn="auto" latinLnBrk="0" hangingPunct="1">
                        <a:lnSpc>
                          <a:spcPct val="100000"/>
                        </a:lnSpc>
                        <a:spcBef>
                          <a:spcPts val="0"/>
                        </a:spcBef>
                        <a:spcAft>
                          <a:spcPts val="0"/>
                        </a:spcAft>
                        <a:buClrTx/>
                        <a:buSzTx/>
                        <a:buFontTx/>
                        <a:buNone/>
                        <a:defRPr/>
                      </a:pPr>
                      <a:r>
                        <a:rPr lang="zh-CN" altLang="en-US" sz="2000" dirty="0" smtClean="0">
                          <a:solidFill>
                            <a:srgbClr val="002060"/>
                          </a:solidFill>
                          <a:latin typeface="黑体" panose="02010609060101010101" pitchFamily="49" charset="-122"/>
                          <a:ea typeface="黑体" panose="02010609060101010101" pitchFamily="49" charset="-122"/>
                        </a:rPr>
                        <a:t>第</a:t>
                      </a:r>
                      <a:r>
                        <a:rPr lang="en-US" altLang="zh-CN" sz="2000" dirty="0" smtClean="0">
                          <a:solidFill>
                            <a:srgbClr val="002060"/>
                          </a:solidFill>
                          <a:latin typeface="黑体" panose="02010609060101010101" pitchFamily="49" charset="-122"/>
                          <a:ea typeface="黑体" panose="02010609060101010101" pitchFamily="49" charset="-122"/>
                        </a:rPr>
                        <a:t>3</a:t>
                      </a:r>
                      <a:r>
                        <a:rPr lang="zh-CN" altLang="en-US" sz="2000" dirty="0" smtClean="0">
                          <a:solidFill>
                            <a:srgbClr val="002060"/>
                          </a:solidFill>
                          <a:latin typeface="黑体" panose="02010609060101010101" pitchFamily="49" charset="-122"/>
                          <a:ea typeface="黑体" panose="02010609060101010101" pitchFamily="49" charset="-122"/>
                        </a:rPr>
                        <a:t>类 </a:t>
                      </a:r>
                      <a:r>
                        <a:rPr lang="zh-CN" altLang="zh-CN" sz="2000" kern="1200" dirty="0" smtClean="0">
                          <a:solidFill>
                            <a:srgbClr val="002060"/>
                          </a:solidFill>
                          <a:latin typeface="黑体" panose="02010609060101010101" pitchFamily="49" charset="-122"/>
                          <a:ea typeface="黑体" panose="02010609060101010101" pitchFamily="49" charset="-122"/>
                        </a:rPr>
                        <a:t>严重眼睛损伤</a:t>
                      </a:r>
                      <a:r>
                        <a:rPr lang="en-US" altLang="zh-CN" sz="2000" kern="1200" dirty="0" smtClean="0">
                          <a:solidFill>
                            <a:srgbClr val="002060"/>
                          </a:solidFill>
                          <a:latin typeface="黑体" panose="02010609060101010101" pitchFamily="49" charset="-122"/>
                          <a:ea typeface="黑体" panose="02010609060101010101" pitchFamily="49" charset="-122"/>
                        </a:rPr>
                        <a:t>/</a:t>
                      </a:r>
                      <a:r>
                        <a:rPr lang="zh-CN" altLang="zh-CN" sz="2000" kern="1200" dirty="0" smtClean="0">
                          <a:solidFill>
                            <a:srgbClr val="002060"/>
                          </a:solidFill>
                          <a:latin typeface="黑体" panose="02010609060101010101" pitchFamily="49" charset="-122"/>
                          <a:ea typeface="黑体" panose="02010609060101010101" pitchFamily="49" charset="-122"/>
                        </a:rPr>
                        <a:t>刺激性</a:t>
                      </a:r>
                      <a:endParaRPr lang="zh-CN" altLang="en-US" sz="2000" dirty="0">
                        <a:solidFill>
                          <a:srgbClr val="002060"/>
                        </a:solidFill>
                        <a:latin typeface="黑体" panose="02010609060101010101" pitchFamily="49" charset="-122"/>
                        <a:ea typeface="黑体" panose="02010609060101010101" pitchFamily="49" charset="-122"/>
                      </a:endParaRPr>
                    </a:p>
                  </a:txBody>
                  <a:tcPr marL="91424" marR="91424" marT="45700" marB="45700" anchor="ctr"/>
                </a:tc>
              </a:tr>
              <a:tr h="337696">
                <a:tc>
                  <a:txBody>
                    <a:bodyPr/>
                    <a:lstStyle/>
                    <a:p>
                      <a:pPr>
                        <a:lnSpc>
                          <a:spcPct val="100000"/>
                        </a:lnSpc>
                        <a:spcBef>
                          <a:spcPts val="0"/>
                        </a:spcBef>
                        <a:spcAft>
                          <a:spcPts val="0"/>
                        </a:spcAft>
                      </a:pPr>
                      <a:r>
                        <a:rPr lang="zh-CN" altLang="en-US" sz="2000" dirty="0" smtClean="0">
                          <a:solidFill>
                            <a:srgbClr val="002060"/>
                          </a:solidFill>
                          <a:latin typeface="黑体" panose="02010609060101010101" pitchFamily="49" charset="-122"/>
                          <a:ea typeface="黑体" panose="02010609060101010101" pitchFamily="49" charset="-122"/>
                        </a:rPr>
                        <a:t>第</a:t>
                      </a:r>
                      <a:r>
                        <a:rPr lang="en-US" altLang="zh-CN" sz="2000" dirty="0" smtClean="0">
                          <a:solidFill>
                            <a:srgbClr val="002060"/>
                          </a:solidFill>
                          <a:latin typeface="黑体" panose="02010609060101010101" pitchFamily="49" charset="-122"/>
                          <a:ea typeface="黑体" panose="02010609060101010101" pitchFamily="49" charset="-122"/>
                        </a:rPr>
                        <a:t>4</a:t>
                      </a:r>
                      <a:r>
                        <a:rPr lang="zh-CN" altLang="en-US" sz="2000" dirty="0" smtClean="0">
                          <a:solidFill>
                            <a:srgbClr val="002060"/>
                          </a:solidFill>
                          <a:latin typeface="黑体" panose="02010609060101010101" pitchFamily="49" charset="-122"/>
                          <a:ea typeface="黑体" panose="02010609060101010101" pitchFamily="49" charset="-122"/>
                        </a:rPr>
                        <a:t>类 氧化性气体</a:t>
                      </a:r>
                      <a:endParaRPr lang="zh-CN" altLang="en-US" sz="2000" dirty="0">
                        <a:solidFill>
                          <a:srgbClr val="002060"/>
                        </a:solidFill>
                        <a:latin typeface="黑体" panose="02010609060101010101" pitchFamily="49" charset="-122"/>
                        <a:ea typeface="黑体" panose="02010609060101010101" pitchFamily="49" charset="-122"/>
                      </a:endParaRPr>
                    </a:p>
                  </a:txBody>
                  <a:tcPr marL="91424" marR="91424" marT="45700" marB="45700" anchor="ctr"/>
                </a:tc>
                <a:tc>
                  <a:txBody>
                    <a:bodyPr/>
                    <a:lstStyle/>
                    <a:p>
                      <a:pPr marL="0" marR="0" lvl="0" indent="0" algn="l" defTabSz="914400" rtl="0" eaLnBrk="1" fontAlgn="auto" latinLnBrk="0" hangingPunct="1">
                        <a:lnSpc>
                          <a:spcPct val="100000"/>
                        </a:lnSpc>
                        <a:spcBef>
                          <a:spcPts val="0"/>
                        </a:spcBef>
                        <a:spcAft>
                          <a:spcPts val="0"/>
                        </a:spcAft>
                        <a:buClrTx/>
                        <a:buSzTx/>
                        <a:buFontTx/>
                        <a:buNone/>
                        <a:defRPr/>
                      </a:pPr>
                      <a:r>
                        <a:rPr lang="zh-CN" altLang="en-US" sz="2000" dirty="0" smtClean="0">
                          <a:solidFill>
                            <a:srgbClr val="002060"/>
                          </a:solidFill>
                          <a:latin typeface="黑体" panose="02010609060101010101" pitchFamily="49" charset="-122"/>
                          <a:ea typeface="黑体" panose="02010609060101010101" pitchFamily="49" charset="-122"/>
                        </a:rPr>
                        <a:t>第</a:t>
                      </a:r>
                      <a:r>
                        <a:rPr lang="en-US" altLang="zh-CN" sz="2000" dirty="0" smtClean="0">
                          <a:solidFill>
                            <a:srgbClr val="002060"/>
                          </a:solidFill>
                          <a:latin typeface="黑体" panose="02010609060101010101" pitchFamily="49" charset="-122"/>
                          <a:ea typeface="黑体" panose="02010609060101010101" pitchFamily="49" charset="-122"/>
                        </a:rPr>
                        <a:t>14</a:t>
                      </a:r>
                      <a:r>
                        <a:rPr lang="zh-CN" altLang="en-US" sz="2000" dirty="0" smtClean="0">
                          <a:solidFill>
                            <a:srgbClr val="002060"/>
                          </a:solidFill>
                          <a:latin typeface="黑体" panose="02010609060101010101" pitchFamily="49" charset="-122"/>
                          <a:ea typeface="黑体" panose="02010609060101010101" pitchFamily="49" charset="-122"/>
                        </a:rPr>
                        <a:t>类 氧化性固体</a:t>
                      </a:r>
                      <a:endParaRPr lang="zh-CN" altLang="en-US" sz="2000" dirty="0">
                        <a:solidFill>
                          <a:srgbClr val="002060"/>
                        </a:solidFill>
                        <a:latin typeface="黑体" panose="02010609060101010101" pitchFamily="49" charset="-122"/>
                        <a:ea typeface="黑体" panose="02010609060101010101" pitchFamily="49" charset="-122"/>
                      </a:endParaRPr>
                    </a:p>
                  </a:txBody>
                  <a:tcPr marL="91424" marR="91424" marT="45700" marB="45700" anchor="ctr"/>
                </a:tc>
                <a:tc>
                  <a:txBody>
                    <a:bodyPr/>
                    <a:lstStyle/>
                    <a:p>
                      <a:pPr marL="0" marR="0" lvl="1" indent="0" algn="l" defTabSz="622300" rtl="0" eaLnBrk="1" fontAlgn="auto" latinLnBrk="0" hangingPunct="1">
                        <a:lnSpc>
                          <a:spcPct val="100000"/>
                        </a:lnSpc>
                        <a:spcBef>
                          <a:spcPts val="0"/>
                        </a:spcBef>
                        <a:spcAft>
                          <a:spcPts val="0"/>
                        </a:spcAft>
                        <a:buClrTx/>
                        <a:buSzTx/>
                        <a:buFontTx/>
                        <a:buNone/>
                        <a:defRPr/>
                      </a:pPr>
                      <a:r>
                        <a:rPr lang="zh-CN" altLang="en-US" sz="2000" dirty="0" smtClean="0">
                          <a:solidFill>
                            <a:srgbClr val="002060"/>
                          </a:solidFill>
                          <a:latin typeface="黑体" panose="02010609060101010101" pitchFamily="49" charset="-122"/>
                          <a:ea typeface="黑体" panose="02010609060101010101" pitchFamily="49" charset="-122"/>
                        </a:rPr>
                        <a:t>第</a:t>
                      </a:r>
                      <a:r>
                        <a:rPr lang="en-US" altLang="zh-CN" sz="2000" dirty="0" smtClean="0">
                          <a:solidFill>
                            <a:srgbClr val="002060"/>
                          </a:solidFill>
                          <a:latin typeface="黑体" panose="02010609060101010101" pitchFamily="49" charset="-122"/>
                          <a:ea typeface="黑体" panose="02010609060101010101" pitchFamily="49" charset="-122"/>
                        </a:rPr>
                        <a:t>4</a:t>
                      </a:r>
                      <a:r>
                        <a:rPr lang="zh-CN" altLang="en-US" sz="2000" dirty="0" smtClean="0">
                          <a:solidFill>
                            <a:srgbClr val="002060"/>
                          </a:solidFill>
                          <a:latin typeface="黑体" panose="02010609060101010101" pitchFamily="49" charset="-122"/>
                          <a:ea typeface="黑体" panose="02010609060101010101" pitchFamily="49" charset="-122"/>
                        </a:rPr>
                        <a:t>类 </a:t>
                      </a:r>
                      <a:r>
                        <a:rPr lang="zh-CN" altLang="zh-CN" sz="2000" kern="1200" dirty="0" smtClean="0">
                          <a:solidFill>
                            <a:srgbClr val="002060"/>
                          </a:solidFill>
                          <a:latin typeface="黑体" panose="02010609060101010101" pitchFamily="49" charset="-122"/>
                          <a:ea typeface="黑体" panose="02010609060101010101" pitchFamily="49" charset="-122"/>
                        </a:rPr>
                        <a:t>呼吸或皮肤过敏</a:t>
                      </a:r>
                      <a:endParaRPr lang="zh-CN" altLang="en-US" sz="2000" dirty="0">
                        <a:solidFill>
                          <a:srgbClr val="002060"/>
                        </a:solidFill>
                        <a:latin typeface="黑体" panose="02010609060101010101" pitchFamily="49" charset="-122"/>
                        <a:ea typeface="黑体" panose="02010609060101010101" pitchFamily="49" charset="-122"/>
                      </a:endParaRPr>
                    </a:p>
                  </a:txBody>
                  <a:tcPr marL="91424" marR="91424" marT="45700" marB="45700" anchor="ctr"/>
                </a:tc>
              </a:tr>
              <a:tr h="337696">
                <a:tc>
                  <a:txBody>
                    <a:bodyPr/>
                    <a:lstStyle/>
                    <a:p>
                      <a:pPr marL="0" marR="0" lvl="0" indent="0" algn="l" defTabSz="914400" rtl="0" eaLnBrk="1" fontAlgn="auto" latinLnBrk="0" hangingPunct="1">
                        <a:lnSpc>
                          <a:spcPct val="100000"/>
                        </a:lnSpc>
                        <a:spcBef>
                          <a:spcPts val="0"/>
                        </a:spcBef>
                        <a:spcAft>
                          <a:spcPts val="0"/>
                        </a:spcAft>
                        <a:buClrTx/>
                        <a:buSzTx/>
                        <a:buFontTx/>
                        <a:buNone/>
                        <a:defRPr/>
                      </a:pPr>
                      <a:r>
                        <a:rPr lang="zh-CN" altLang="en-US" sz="2000" dirty="0" smtClean="0">
                          <a:solidFill>
                            <a:srgbClr val="002060"/>
                          </a:solidFill>
                          <a:latin typeface="黑体" panose="02010609060101010101" pitchFamily="49" charset="-122"/>
                          <a:ea typeface="黑体" panose="02010609060101010101" pitchFamily="49" charset="-122"/>
                        </a:rPr>
                        <a:t>第</a:t>
                      </a:r>
                      <a:r>
                        <a:rPr lang="en-US" altLang="zh-CN" sz="2000" dirty="0" smtClean="0">
                          <a:solidFill>
                            <a:srgbClr val="002060"/>
                          </a:solidFill>
                          <a:latin typeface="黑体" panose="02010609060101010101" pitchFamily="49" charset="-122"/>
                          <a:ea typeface="黑体" panose="02010609060101010101" pitchFamily="49" charset="-122"/>
                        </a:rPr>
                        <a:t>5</a:t>
                      </a:r>
                      <a:r>
                        <a:rPr lang="zh-CN" altLang="en-US" sz="2000" dirty="0" smtClean="0">
                          <a:solidFill>
                            <a:srgbClr val="002060"/>
                          </a:solidFill>
                          <a:latin typeface="黑体" panose="02010609060101010101" pitchFamily="49" charset="-122"/>
                          <a:ea typeface="黑体" panose="02010609060101010101" pitchFamily="49" charset="-122"/>
                        </a:rPr>
                        <a:t>类 加压气体</a:t>
                      </a:r>
                      <a:endParaRPr lang="zh-CN" altLang="en-US" sz="2000" dirty="0">
                        <a:solidFill>
                          <a:srgbClr val="002060"/>
                        </a:solidFill>
                        <a:latin typeface="黑体" panose="02010609060101010101" pitchFamily="49" charset="-122"/>
                        <a:ea typeface="黑体" panose="02010609060101010101" pitchFamily="49" charset="-122"/>
                      </a:endParaRPr>
                    </a:p>
                  </a:txBody>
                  <a:tcPr marL="91424" marR="91424" marT="45700" marB="45700" anchor="ctr"/>
                </a:tc>
                <a:tc>
                  <a:txBody>
                    <a:bodyPr/>
                    <a:lstStyle/>
                    <a:p>
                      <a:pPr>
                        <a:lnSpc>
                          <a:spcPct val="100000"/>
                        </a:lnSpc>
                        <a:spcBef>
                          <a:spcPts val="0"/>
                        </a:spcBef>
                        <a:spcAft>
                          <a:spcPts val="0"/>
                        </a:spcAft>
                      </a:pPr>
                      <a:r>
                        <a:rPr lang="zh-CN" altLang="en-US" sz="2000" dirty="0" smtClean="0">
                          <a:solidFill>
                            <a:srgbClr val="002060"/>
                          </a:solidFill>
                          <a:latin typeface="黑体" panose="02010609060101010101" pitchFamily="49" charset="-122"/>
                          <a:ea typeface="黑体" panose="02010609060101010101" pitchFamily="49" charset="-122"/>
                        </a:rPr>
                        <a:t>第</a:t>
                      </a:r>
                      <a:r>
                        <a:rPr lang="en-US" altLang="zh-CN" sz="2000" dirty="0" smtClean="0">
                          <a:solidFill>
                            <a:srgbClr val="002060"/>
                          </a:solidFill>
                          <a:latin typeface="黑体" panose="02010609060101010101" pitchFamily="49" charset="-122"/>
                          <a:ea typeface="黑体" panose="02010609060101010101" pitchFamily="49" charset="-122"/>
                        </a:rPr>
                        <a:t>15</a:t>
                      </a:r>
                      <a:r>
                        <a:rPr lang="zh-CN" altLang="en-US" sz="2000" dirty="0" smtClean="0">
                          <a:solidFill>
                            <a:srgbClr val="002060"/>
                          </a:solidFill>
                          <a:latin typeface="黑体" panose="02010609060101010101" pitchFamily="49" charset="-122"/>
                          <a:ea typeface="黑体" panose="02010609060101010101" pitchFamily="49" charset="-122"/>
                        </a:rPr>
                        <a:t>类 有机过氧化物</a:t>
                      </a:r>
                      <a:endParaRPr lang="zh-CN" altLang="en-US" sz="2000" dirty="0">
                        <a:solidFill>
                          <a:srgbClr val="002060"/>
                        </a:solidFill>
                        <a:latin typeface="黑体" panose="02010609060101010101" pitchFamily="49" charset="-122"/>
                        <a:ea typeface="黑体" panose="02010609060101010101" pitchFamily="49" charset="-122"/>
                      </a:endParaRPr>
                    </a:p>
                  </a:txBody>
                  <a:tcPr marL="91424" marR="91424" marT="45700" marB="45700" anchor="ctr"/>
                </a:tc>
                <a:tc>
                  <a:txBody>
                    <a:bodyPr/>
                    <a:lstStyle/>
                    <a:p>
                      <a:pPr marL="0" marR="0" lvl="1" indent="0" algn="l" defTabSz="622300" rtl="0" eaLnBrk="1" fontAlgn="auto" latinLnBrk="0" hangingPunct="1">
                        <a:lnSpc>
                          <a:spcPct val="100000"/>
                        </a:lnSpc>
                        <a:spcBef>
                          <a:spcPts val="0"/>
                        </a:spcBef>
                        <a:spcAft>
                          <a:spcPts val="0"/>
                        </a:spcAft>
                        <a:buClrTx/>
                        <a:buSzTx/>
                        <a:buFontTx/>
                        <a:buNone/>
                        <a:defRPr/>
                      </a:pPr>
                      <a:r>
                        <a:rPr lang="zh-CN" altLang="en-US" sz="2000" dirty="0" smtClean="0">
                          <a:solidFill>
                            <a:srgbClr val="002060"/>
                          </a:solidFill>
                          <a:latin typeface="黑体" panose="02010609060101010101" pitchFamily="49" charset="-122"/>
                          <a:ea typeface="黑体" panose="02010609060101010101" pitchFamily="49" charset="-122"/>
                        </a:rPr>
                        <a:t>第</a:t>
                      </a:r>
                      <a:r>
                        <a:rPr lang="en-US" altLang="zh-CN" sz="2000" dirty="0" smtClean="0">
                          <a:solidFill>
                            <a:srgbClr val="002060"/>
                          </a:solidFill>
                          <a:latin typeface="黑体" panose="02010609060101010101" pitchFamily="49" charset="-122"/>
                          <a:ea typeface="黑体" panose="02010609060101010101" pitchFamily="49" charset="-122"/>
                        </a:rPr>
                        <a:t>5</a:t>
                      </a:r>
                      <a:r>
                        <a:rPr lang="zh-CN" altLang="en-US" sz="2000" dirty="0" smtClean="0">
                          <a:solidFill>
                            <a:srgbClr val="002060"/>
                          </a:solidFill>
                          <a:latin typeface="黑体" panose="02010609060101010101" pitchFamily="49" charset="-122"/>
                          <a:ea typeface="黑体" panose="02010609060101010101" pitchFamily="49" charset="-122"/>
                        </a:rPr>
                        <a:t>类 </a:t>
                      </a:r>
                      <a:r>
                        <a:rPr lang="zh-CN" altLang="zh-CN" sz="2000" kern="1200" dirty="0" smtClean="0">
                          <a:solidFill>
                            <a:srgbClr val="002060"/>
                          </a:solidFill>
                          <a:latin typeface="黑体" panose="02010609060101010101" pitchFamily="49" charset="-122"/>
                          <a:ea typeface="黑体" panose="02010609060101010101" pitchFamily="49" charset="-122"/>
                        </a:rPr>
                        <a:t>生殖细胞致突变性</a:t>
                      </a:r>
                      <a:endParaRPr lang="zh-CN" altLang="en-US" sz="2000" dirty="0">
                        <a:solidFill>
                          <a:srgbClr val="002060"/>
                        </a:solidFill>
                        <a:latin typeface="黑体" panose="02010609060101010101" pitchFamily="49" charset="-122"/>
                        <a:ea typeface="黑体" panose="02010609060101010101" pitchFamily="49" charset="-122"/>
                      </a:endParaRPr>
                    </a:p>
                  </a:txBody>
                  <a:tcPr marL="91424" marR="91424" marT="45700" marB="45700" anchor="ctr"/>
                </a:tc>
              </a:tr>
              <a:tr h="337696">
                <a:tc>
                  <a:txBody>
                    <a:bodyPr/>
                    <a:lstStyle/>
                    <a:p>
                      <a:pPr>
                        <a:lnSpc>
                          <a:spcPct val="100000"/>
                        </a:lnSpc>
                        <a:spcBef>
                          <a:spcPts val="0"/>
                        </a:spcBef>
                        <a:spcAft>
                          <a:spcPts val="0"/>
                        </a:spcAft>
                      </a:pPr>
                      <a:r>
                        <a:rPr lang="zh-CN" altLang="en-US" sz="2000" dirty="0" smtClean="0">
                          <a:solidFill>
                            <a:srgbClr val="002060"/>
                          </a:solidFill>
                          <a:latin typeface="黑体" panose="02010609060101010101" pitchFamily="49" charset="-122"/>
                          <a:ea typeface="黑体" panose="02010609060101010101" pitchFamily="49" charset="-122"/>
                        </a:rPr>
                        <a:t>第</a:t>
                      </a:r>
                      <a:r>
                        <a:rPr lang="en-US" altLang="zh-CN" sz="2000" dirty="0" smtClean="0">
                          <a:solidFill>
                            <a:srgbClr val="002060"/>
                          </a:solidFill>
                          <a:latin typeface="黑体" panose="02010609060101010101" pitchFamily="49" charset="-122"/>
                          <a:ea typeface="黑体" panose="02010609060101010101" pitchFamily="49" charset="-122"/>
                        </a:rPr>
                        <a:t>6</a:t>
                      </a:r>
                      <a:r>
                        <a:rPr lang="zh-CN" altLang="en-US" sz="2000" dirty="0" smtClean="0">
                          <a:solidFill>
                            <a:srgbClr val="002060"/>
                          </a:solidFill>
                          <a:latin typeface="黑体" panose="02010609060101010101" pitchFamily="49" charset="-122"/>
                          <a:ea typeface="黑体" panose="02010609060101010101" pitchFamily="49" charset="-122"/>
                        </a:rPr>
                        <a:t>类 易燃液体</a:t>
                      </a:r>
                      <a:endParaRPr lang="zh-CN" altLang="en-US" sz="2000" dirty="0">
                        <a:solidFill>
                          <a:srgbClr val="002060"/>
                        </a:solidFill>
                        <a:latin typeface="黑体" panose="02010609060101010101" pitchFamily="49" charset="-122"/>
                        <a:ea typeface="黑体" panose="02010609060101010101" pitchFamily="49" charset="-122"/>
                      </a:endParaRPr>
                    </a:p>
                  </a:txBody>
                  <a:tcPr marL="91424" marR="91424" marT="45700" marB="45700" anchor="ctr"/>
                </a:tc>
                <a:tc>
                  <a:txBody>
                    <a:bodyPr/>
                    <a:lstStyle/>
                    <a:p>
                      <a:pPr marL="0" marR="0" lvl="0" indent="0" algn="l" defTabSz="914400" rtl="0" eaLnBrk="1" fontAlgn="auto" latinLnBrk="0" hangingPunct="1">
                        <a:lnSpc>
                          <a:spcPct val="100000"/>
                        </a:lnSpc>
                        <a:spcBef>
                          <a:spcPts val="0"/>
                        </a:spcBef>
                        <a:spcAft>
                          <a:spcPts val="0"/>
                        </a:spcAft>
                        <a:buClrTx/>
                        <a:buSzTx/>
                        <a:buFontTx/>
                        <a:buNone/>
                        <a:defRPr/>
                      </a:pPr>
                      <a:r>
                        <a:rPr lang="zh-CN" altLang="en-US" sz="2000" dirty="0" smtClean="0">
                          <a:solidFill>
                            <a:srgbClr val="002060"/>
                          </a:solidFill>
                          <a:latin typeface="黑体" panose="02010609060101010101" pitchFamily="49" charset="-122"/>
                          <a:ea typeface="黑体" panose="02010609060101010101" pitchFamily="49" charset="-122"/>
                        </a:rPr>
                        <a:t>第</a:t>
                      </a:r>
                      <a:r>
                        <a:rPr lang="en-US" altLang="zh-CN" sz="2000" dirty="0" smtClean="0">
                          <a:solidFill>
                            <a:srgbClr val="002060"/>
                          </a:solidFill>
                          <a:latin typeface="黑体" panose="02010609060101010101" pitchFamily="49" charset="-122"/>
                          <a:ea typeface="黑体" panose="02010609060101010101" pitchFamily="49" charset="-122"/>
                        </a:rPr>
                        <a:t>16</a:t>
                      </a:r>
                      <a:r>
                        <a:rPr lang="zh-CN" altLang="en-US" sz="2000" dirty="0" smtClean="0">
                          <a:solidFill>
                            <a:srgbClr val="002060"/>
                          </a:solidFill>
                          <a:latin typeface="黑体" panose="02010609060101010101" pitchFamily="49" charset="-122"/>
                          <a:ea typeface="黑体" panose="02010609060101010101" pitchFamily="49" charset="-122"/>
                        </a:rPr>
                        <a:t>类 金属腐蚀物</a:t>
                      </a:r>
                      <a:endParaRPr lang="zh-CN" altLang="en-US" sz="2000" dirty="0">
                        <a:solidFill>
                          <a:srgbClr val="002060"/>
                        </a:solidFill>
                        <a:latin typeface="黑体" panose="02010609060101010101" pitchFamily="49" charset="-122"/>
                        <a:ea typeface="黑体" panose="02010609060101010101" pitchFamily="49" charset="-122"/>
                      </a:endParaRPr>
                    </a:p>
                  </a:txBody>
                  <a:tcPr marL="91424" marR="91424" marT="45700" marB="45700" anchor="ctr"/>
                </a:tc>
                <a:tc>
                  <a:txBody>
                    <a:bodyPr/>
                    <a:lstStyle/>
                    <a:p>
                      <a:pPr marL="0" marR="0" lvl="1" indent="0" algn="l" defTabSz="622300" rtl="0" eaLnBrk="1" fontAlgn="auto" latinLnBrk="0" hangingPunct="1">
                        <a:lnSpc>
                          <a:spcPct val="100000"/>
                        </a:lnSpc>
                        <a:spcBef>
                          <a:spcPts val="0"/>
                        </a:spcBef>
                        <a:spcAft>
                          <a:spcPts val="0"/>
                        </a:spcAft>
                        <a:buClrTx/>
                        <a:buSzTx/>
                        <a:buFontTx/>
                        <a:buNone/>
                        <a:defRPr/>
                      </a:pPr>
                      <a:r>
                        <a:rPr lang="zh-CN" altLang="en-US" sz="2000" kern="1200" dirty="0" smtClean="0">
                          <a:solidFill>
                            <a:srgbClr val="002060"/>
                          </a:solidFill>
                          <a:latin typeface="黑体" panose="02010609060101010101" pitchFamily="49" charset="-122"/>
                          <a:ea typeface="黑体" panose="02010609060101010101" pitchFamily="49" charset="-122"/>
                        </a:rPr>
                        <a:t>第</a:t>
                      </a:r>
                      <a:r>
                        <a:rPr lang="en-US" altLang="zh-CN" sz="2000" kern="1200" dirty="0" smtClean="0">
                          <a:solidFill>
                            <a:srgbClr val="002060"/>
                          </a:solidFill>
                          <a:latin typeface="黑体" panose="02010609060101010101" pitchFamily="49" charset="-122"/>
                          <a:ea typeface="黑体" panose="02010609060101010101" pitchFamily="49" charset="-122"/>
                        </a:rPr>
                        <a:t>6</a:t>
                      </a:r>
                      <a:r>
                        <a:rPr lang="zh-CN" altLang="en-US" sz="2000" kern="1200" dirty="0" smtClean="0">
                          <a:solidFill>
                            <a:srgbClr val="002060"/>
                          </a:solidFill>
                          <a:latin typeface="黑体" panose="02010609060101010101" pitchFamily="49" charset="-122"/>
                          <a:ea typeface="黑体" panose="02010609060101010101" pitchFamily="49" charset="-122"/>
                        </a:rPr>
                        <a:t>类 </a:t>
                      </a:r>
                      <a:r>
                        <a:rPr lang="zh-CN" altLang="zh-CN" sz="2000" kern="1200" dirty="0" smtClean="0">
                          <a:solidFill>
                            <a:srgbClr val="002060"/>
                          </a:solidFill>
                          <a:latin typeface="黑体" panose="02010609060101010101" pitchFamily="49" charset="-122"/>
                          <a:ea typeface="黑体" panose="02010609060101010101" pitchFamily="49" charset="-122"/>
                        </a:rPr>
                        <a:t>致癌性</a:t>
                      </a:r>
                      <a:endParaRPr lang="zh-CN" altLang="en-US" sz="2000" kern="1200" dirty="0" smtClean="0">
                        <a:solidFill>
                          <a:srgbClr val="002060"/>
                        </a:solidFill>
                        <a:latin typeface="黑体" panose="02010609060101010101" pitchFamily="49" charset="-122"/>
                        <a:ea typeface="黑体" panose="02010609060101010101" pitchFamily="49" charset="-122"/>
                      </a:endParaRPr>
                    </a:p>
                  </a:txBody>
                  <a:tcPr marL="91424" marR="91424" marT="45700" marB="45700" anchor="ctr"/>
                </a:tc>
              </a:tr>
              <a:tr h="337696">
                <a:tc>
                  <a:txBody>
                    <a:bodyPr/>
                    <a:lstStyle/>
                    <a:p>
                      <a:pPr marL="0" marR="0" lvl="0" indent="0" algn="l" defTabSz="914400" rtl="0" eaLnBrk="1" fontAlgn="auto" latinLnBrk="0" hangingPunct="1">
                        <a:lnSpc>
                          <a:spcPct val="100000"/>
                        </a:lnSpc>
                        <a:spcBef>
                          <a:spcPts val="0"/>
                        </a:spcBef>
                        <a:spcAft>
                          <a:spcPts val="0"/>
                        </a:spcAft>
                        <a:buClrTx/>
                        <a:buSzTx/>
                        <a:buFontTx/>
                        <a:buNone/>
                        <a:defRPr/>
                      </a:pPr>
                      <a:r>
                        <a:rPr lang="zh-CN" altLang="en-US" sz="2000" dirty="0" smtClean="0">
                          <a:solidFill>
                            <a:srgbClr val="002060"/>
                          </a:solidFill>
                          <a:latin typeface="黑体" panose="02010609060101010101" pitchFamily="49" charset="-122"/>
                          <a:ea typeface="黑体" panose="02010609060101010101" pitchFamily="49" charset="-122"/>
                        </a:rPr>
                        <a:t>第</a:t>
                      </a:r>
                      <a:r>
                        <a:rPr lang="en-US" altLang="zh-CN" sz="2000" dirty="0" smtClean="0">
                          <a:solidFill>
                            <a:srgbClr val="002060"/>
                          </a:solidFill>
                          <a:latin typeface="黑体" panose="02010609060101010101" pitchFamily="49" charset="-122"/>
                          <a:ea typeface="黑体" panose="02010609060101010101" pitchFamily="49" charset="-122"/>
                        </a:rPr>
                        <a:t>7</a:t>
                      </a:r>
                      <a:r>
                        <a:rPr lang="zh-CN" altLang="en-US" sz="2000" dirty="0" smtClean="0">
                          <a:solidFill>
                            <a:srgbClr val="002060"/>
                          </a:solidFill>
                          <a:latin typeface="黑体" panose="02010609060101010101" pitchFamily="49" charset="-122"/>
                          <a:ea typeface="黑体" panose="02010609060101010101" pitchFamily="49" charset="-122"/>
                        </a:rPr>
                        <a:t>类 易燃固体</a:t>
                      </a:r>
                      <a:endParaRPr lang="zh-CN" altLang="en-US" sz="2000" dirty="0">
                        <a:solidFill>
                          <a:srgbClr val="002060"/>
                        </a:solidFill>
                        <a:latin typeface="黑体" panose="02010609060101010101" pitchFamily="49" charset="-122"/>
                        <a:ea typeface="黑体" panose="02010609060101010101" pitchFamily="49" charset="-122"/>
                      </a:endParaRPr>
                    </a:p>
                  </a:txBody>
                  <a:tcPr marL="91424" marR="91424" marT="45700" marB="45700" anchor="ctr"/>
                </a:tc>
                <a:tc>
                  <a:txBody>
                    <a:bodyPr/>
                    <a:lstStyle/>
                    <a:p>
                      <a:pPr>
                        <a:lnSpc>
                          <a:spcPct val="100000"/>
                        </a:lnSpc>
                        <a:spcBef>
                          <a:spcPts val="0"/>
                        </a:spcBef>
                        <a:spcAft>
                          <a:spcPts val="0"/>
                        </a:spcAft>
                      </a:pPr>
                      <a:endParaRPr lang="zh-CN" altLang="en-US" sz="2000" dirty="0">
                        <a:solidFill>
                          <a:srgbClr val="002060"/>
                        </a:solidFill>
                        <a:latin typeface="黑体" panose="02010609060101010101" pitchFamily="49" charset="-122"/>
                        <a:ea typeface="黑体" panose="02010609060101010101" pitchFamily="49" charset="-122"/>
                      </a:endParaRPr>
                    </a:p>
                  </a:txBody>
                  <a:tcPr marL="91424" marR="91424" marT="45700" marB="45700" anchor="ctr"/>
                </a:tc>
                <a:tc>
                  <a:txBody>
                    <a:bodyPr/>
                    <a:lstStyle/>
                    <a:p>
                      <a:pPr marL="0" marR="0" lvl="1" indent="0" algn="l" defTabSz="622300" rtl="0" eaLnBrk="1" fontAlgn="auto" latinLnBrk="0" hangingPunct="1">
                        <a:lnSpc>
                          <a:spcPct val="100000"/>
                        </a:lnSpc>
                        <a:spcBef>
                          <a:spcPts val="0"/>
                        </a:spcBef>
                        <a:spcAft>
                          <a:spcPts val="0"/>
                        </a:spcAft>
                        <a:buClrTx/>
                        <a:buSzTx/>
                        <a:buFontTx/>
                        <a:buNone/>
                        <a:defRPr/>
                      </a:pPr>
                      <a:r>
                        <a:rPr lang="zh-CN" altLang="en-US" sz="2000" kern="1200" dirty="0" smtClean="0">
                          <a:solidFill>
                            <a:srgbClr val="002060"/>
                          </a:solidFill>
                          <a:latin typeface="黑体" panose="02010609060101010101" pitchFamily="49" charset="-122"/>
                          <a:ea typeface="黑体" panose="02010609060101010101" pitchFamily="49" charset="-122"/>
                        </a:rPr>
                        <a:t>第</a:t>
                      </a:r>
                      <a:r>
                        <a:rPr lang="en-US" altLang="zh-CN" sz="2000" kern="1200" dirty="0" smtClean="0">
                          <a:solidFill>
                            <a:srgbClr val="002060"/>
                          </a:solidFill>
                          <a:latin typeface="黑体" panose="02010609060101010101" pitchFamily="49" charset="-122"/>
                          <a:ea typeface="黑体" panose="02010609060101010101" pitchFamily="49" charset="-122"/>
                        </a:rPr>
                        <a:t>7</a:t>
                      </a:r>
                      <a:r>
                        <a:rPr lang="zh-CN" altLang="en-US" sz="2000" kern="1200" dirty="0" smtClean="0">
                          <a:solidFill>
                            <a:srgbClr val="002060"/>
                          </a:solidFill>
                          <a:latin typeface="黑体" panose="02010609060101010101" pitchFamily="49" charset="-122"/>
                          <a:ea typeface="黑体" panose="02010609060101010101" pitchFamily="49" charset="-122"/>
                        </a:rPr>
                        <a:t>类 </a:t>
                      </a:r>
                      <a:r>
                        <a:rPr lang="zh-CN" altLang="zh-CN" sz="2000" kern="1200" dirty="0" smtClean="0">
                          <a:solidFill>
                            <a:srgbClr val="002060"/>
                          </a:solidFill>
                          <a:latin typeface="黑体" panose="02010609060101010101" pitchFamily="49" charset="-122"/>
                          <a:ea typeface="黑体" panose="02010609060101010101" pitchFamily="49" charset="-122"/>
                        </a:rPr>
                        <a:t>生殖毒性</a:t>
                      </a:r>
                      <a:endParaRPr lang="zh-CN" altLang="en-US" sz="2000" kern="1200" dirty="0" smtClean="0">
                        <a:solidFill>
                          <a:srgbClr val="002060"/>
                        </a:solidFill>
                        <a:latin typeface="黑体" panose="02010609060101010101" pitchFamily="49" charset="-122"/>
                        <a:ea typeface="黑体" panose="02010609060101010101" pitchFamily="49" charset="-122"/>
                      </a:endParaRPr>
                    </a:p>
                  </a:txBody>
                  <a:tcPr marL="91424" marR="91424" marT="45700" marB="45700" anchor="ctr"/>
                </a:tc>
              </a:tr>
              <a:tr h="341904">
                <a:tc>
                  <a:txBody>
                    <a:bodyPr/>
                    <a:lstStyle/>
                    <a:p>
                      <a:pPr marL="0" marR="0" lvl="0" indent="0" algn="l" defTabSz="914400" rtl="0" eaLnBrk="1" fontAlgn="auto" latinLnBrk="0" hangingPunct="1">
                        <a:lnSpc>
                          <a:spcPct val="100000"/>
                        </a:lnSpc>
                        <a:spcBef>
                          <a:spcPts val="0"/>
                        </a:spcBef>
                        <a:spcAft>
                          <a:spcPts val="0"/>
                        </a:spcAft>
                        <a:buClrTx/>
                        <a:buSzTx/>
                        <a:buFontTx/>
                        <a:buNone/>
                        <a:defRPr/>
                      </a:pPr>
                      <a:r>
                        <a:rPr lang="zh-CN" altLang="en-US" sz="2000" dirty="0" smtClean="0">
                          <a:solidFill>
                            <a:srgbClr val="002060"/>
                          </a:solidFill>
                          <a:latin typeface="黑体" panose="02010609060101010101" pitchFamily="49" charset="-122"/>
                          <a:ea typeface="黑体" panose="02010609060101010101" pitchFamily="49" charset="-122"/>
                        </a:rPr>
                        <a:t>第</a:t>
                      </a:r>
                      <a:r>
                        <a:rPr lang="en-US" altLang="zh-CN" sz="2000" dirty="0" smtClean="0">
                          <a:solidFill>
                            <a:srgbClr val="002060"/>
                          </a:solidFill>
                          <a:latin typeface="黑体" panose="02010609060101010101" pitchFamily="49" charset="-122"/>
                          <a:ea typeface="黑体" panose="02010609060101010101" pitchFamily="49" charset="-122"/>
                        </a:rPr>
                        <a:t>8</a:t>
                      </a:r>
                      <a:r>
                        <a:rPr lang="zh-CN" altLang="en-US" sz="2000" dirty="0" smtClean="0">
                          <a:solidFill>
                            <a:srgbClr val="002060"/>
                          </a:solidFill>
                          <a:latin typeface="黑体" panose="02010609060101010101" pitchFamily="49" charset="-122"/>
                          <a:ea typeface="黑体" panose="02010609060101010101" pitchFamily="49" charset="-122"/>
                        </a:rPr>
                        <a:t>类 自反应物质和混合物</a:t>
                      </a:r>
                      <a:endParaRPr lang="zh-CN" altLang="en-US" sz="2000" dirty="0">
                        <a:solidFill>
                          <a:srgbClr val="002060"/>
                        </a:solidFill>
                        <a:latin typeface="黑体" panose="02010609060101010101" pitchFamily="49" charset="-122"/>
                        <a:ea typeface="黑体" panose="02010609060101010101" pitchFamily="49" charset="-122"/>
                      </a:endParaRPr>
                    </a:p>
                  </a:txBody>
                  <a:tcPr marL="91424" marR="91424" marT="45700" marB="4570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defRPr/>
                      </a:pPr>
                      <a:r>
                        <a:rPr lang="zh-CN" altLang="en-US" sz="2000" dirty="0" smtClean="0">
                          <a:solidFill>
                            <a:srgbClr val="C00000"/>
                          </a:solidFill>
                          <a:latin typeface="黑体" panose="02010609060101010101" pitchFamily="49" charset="-122"/>
                          <a:ea typeface="黑体" panose="02010609060101010101" pitchFamily="49" charset="-122"/>
                        </a:rPr>
                        <a:t>环境危害</a:t>
                      </a:r>
                      <a:endParaRPr lang="zh-CN" altLang="en-US" sz="2000" dirty="0">
                        <a:solidFill>
                          <a:srgbClr val="C00000"/>
                        </a:solidFill>
                        <a:latin typeface="黑体" panose="02010609060101010101" pitchFamily="49" charset="-122"/>
                        <a:ea typeface="黑体" panose="02010609060101010101" pitchFamily="49" charset="-122"/>
                      </a:endParaRPr>
                    </a:p>
                  </a:txBody>
                  <a:tcPr marL="91424" marR="91424" marT="45700" marB="45700" anchor="ctr"/>
                </a:tc>
                <a:tc>
                  <a:txBody>
                    <a:bodyPr/>
                    <a:lstStyle/>
                    <a:p>
                      <a:pPr marL="0" marR="0" lvl="1" indent="0" algn="l" defTabSz="622300" rtl="0" eaLnBrk="1" fontAlgn="auto" latinLnBrk="0" hangingPunct="1">
                        <a:lnSpc>
                          <a:spcPct val="100000"/>
                        </a:lnSpc>
                        <a:spcBef>
                          <a:spcPts val="0"/>
                        </a:spcBef>
                        <a:spcAft>
                          <a:spcPts val="0"/>
                        </a:spcAft>
                        <a:buClrTx/>
                        <a:buSzTx/>
                        <a:buFontTx/>
                        <a:buNone/>
                        <a:defRPr/>
                      </a:pPr>
                      <a:r>
                        <a:rPr lang="zh-CN" altLang="en-US" sz="2000" kern="1200" dirty="0" smtClean="0">
                          <a:solidFill>
                            <a:srgbClr val="002060"/>
                          </a:solidFill>
                          <a:latin typeface="黑体" panose="02010609060101010101" pitchFamily="49" charset="-122"/>
                          <a:ea typeface="黑体" panose="02010609060101010101" pitchFamily="49" charset="-122"/>
                        </a:rPr>
                        <a:t>第</a:t>
                      </a:r>
                      <a:r>
                        <a:rPr lang="en-US" altLang="zh-CN" sz="2000" kern="1200" dirty="0" smtClean="0">
                          <a:solidFill>
                            <a:srgbClr val="002060"/>
                          </a:solidFill>
                          <a:latin typeface="黑体" panose="02010609060101010101" pitchFamily="49" charset="-122"/>
                          <a:ea typeface="黑体" panose="02010609060101010101" pitchFamily="49" charset="-122"/>
                        </a:rPr>
                        <a:t>8</a:t>
                      </a:r>
                      <a:r>
                        <a:rPr lang="zh-CN" altLang="en-US" sz="2000" kern="1200" dirty="0" smtClean="0">
                          <a:solidFill>
                            <a:srgbClr val="002060"/>
                          </a:solidFill>
                          <a:latin typeface="黑体" panose="02010609060101010101" pitchFamily="49" charset="-122"/>
                          <a:ea typeface="黑体" panose="02010609060101010101" pitchFamily="49" charset="-122"/>
                        </a:rPr>
                        <a:t>类 </a:t>
                      </a:r>
                      <a:r>
                        <a:rPr lang="zh-CN" altLang="zh-CN" sz="2000" kern="1200" dirty="0" smtClean="0">
                          <a:solidFill>
                            <a:srgbClr val="002060"/>
                          </a:solidFill>
                          <a:latin typeface="黑体" panose="02010609060101010101" pitchFamily="49" charset="-122"/>
                          <a:ea typeface="黑体" panose="02010609060101010101" pitchFamily="49" charset="-122"/>
                        </a:rPr>
                        <a:t>吸入危害</a:t>
                      </a:r>
                      <a:endParaRPr lang="zh-CN" altLang="en-US" sz="2000" kern="1200" dirty="0" smtClean="0">
                        <a:solidFill>
                          <a:srgbClr val="002060"/>
                        </a:solidFill>
                        <a:latin typeface="黑体" panose="02010609060101010101" pitchFamily="49" charset="-122"/>
                        <a:ea typeface="黑体" panose="02010609060101010101" pitchFamily="49" charset="-122"/>
                      </a:endParaRPr>
                    </a:p>
                  </a:txBody>
                  <a:tcPr marL="91424" marR="91424" marT="45700" marB="45700" anchor="ctr"/>
                </a:tc>
              </a:tr>
              <a:tr h="597488">
                <a:tc>
                  <a:txBody>
                    <a:bodyPr/>
                    <a:lstStyle/>
                    <a:p>
                      <a:pPr marL="0" marR="0" lvl="0" indent="0" algn="l" defTabSz="914400" rtl="0" eaLnBrk="1" fontAlgn="auto" latinLnBrk="0" hangingPunct="1">
                        <a:lnSpc>
                          <a:spcPct val="100000"/>
                        </a:lnSpc>
                        <a:spcBef>
                          <a:spcPts val="0"/>
                        </a:spcBef>
                        <a:spcAft>
                          <a:spcPts val="0"/>
                        </a:spcAft>
                        <a:buClrTx/>
                        <a:buSzTx/>
                        <a:buFontTx/>
                        <a:buNone/>
                        <a:defRPr/>
                      </a:pPr>
                      <a:r>
                        <a:rPr lang="zh-CN" altLang="en-US" sz="2000" dirty="0" smtClean="0">
                          <a:solidFill>
                            <a:srgbClr val="002060"/>
                          </a:solidFill>
                          <a:latin typeface="黑体" panose="02010609060101010101" pitchFamily="49" charset="-122"/>
                          <a:ea typeface="黑体" panose="02010609060101010101" pitchFamily="49" charset="-122"/>
                        </a:rPr>
                        <a:t>第</a:t>
                      </a:r>
                      <a:r>
                        <a:rPr lang="en-US" altLang="zh-CN" sz="2000" dirty="0" smtClean="0">
                          <a:solidFill>
                            <a:srgbClr val="002060"/>
                          </a:solidFill>
                          <a:latin typeface="黑体" panose="02010609060101010101" pitchFamily="49" charset="-122"/>
                          <a:ea typeface="黑体" panose="02010609060101010101" pitchFamily="49" charset="-122"/>
                        </a:rPr>
                        <a:t>9</a:t>
                      </a:r>
                      <a:r>
                        <a:rPr lang="zh-CN" altLang="en-US" sz="2000" dirty="0" smtClean="0">
                          <a:solidFill>
                            <a:srgbClr val="002060"/>
                          </a:solidFill>
                          <a:latin typeface="黑体" panose="02010609060101010101" pitchFamily="49" charset="-122"/>
                          <a:ea typeface="黑体" panose="02010609060101010101" pitchFamily="49" charset="-122"/>
                        </a:rPr>
                        <a:t>类 自燃液体</a:t>
                      </a:r>
                      <a:endParaRPr lang="zh-CN" altLang="en-US" sz="2000" dirty="0">
                        <a:solidFill>
                          <a:srgbClr val="002060"/>
                        </a:solidFill>
                        <a:latin typeface="黑体" panose="02010609060101010101" pitchFamily="49" charset="-122"/>
                        <a:ea typeface="黑体" panose="02010609060101010101" pitchFamily="49" charset="-122"/>
                      </a:endParaRPr>
                    </a:p>
                  </a:txBody>
                  <a:tcPr marL="91424" marR="91424" marT="45700" marB="45700" anchor="ctr"/>
                </a:tc>
                <a:tc>
                  <a:txBody>
                    <a:bodyPr/>
                    <a:lstStyle/>
                    <a:p>
                      <a:pPr marL="0" marR="0" lvl="0" indent="0" algn="l" defTabSz="914400" rtl="0" eaLnBrk="1" fontAlgn="auto" latinLnBrk="0" hangingPunct="1">
                        <a:lnSpc>
                          <a:spcPct val="100000"/>
                        </a:lnSpc>
                        <a:spcBef>
                          <a:spcPts val="0"/>
                        </a:spcBef>
                        <a:spcAft>
                          <a:spcPts val="0"/>
                        </a:spcAft>
                        <a:buClrTx/>
                        <a:buSzTx/>
                        <a:buFontTx/>
                        <a:buNone/>
                        <a:defRPr/>
                      </a:pPr>
                      <a:r>
                        <a:rPr lang="zh-CN" altLang="en-US" sz="2000" kern="1200" dirty="0" smtClean="0">
                          <a:solidFill>
                            <a:srgbClr val="002060"/>
                          </a:solidFill>
                          <a:latin typeface="黑体" panose="02010609060101010101" pitchFamily="49" charset="-122"/>
                          <a:ea typeface="黑体" panose="02010609060101010101" pitchFamily="49" charset="-122"/>
                        </a:rPr>
                        <a:t>第</a:t>
                      </a:r>
                      <a:r>
                        <a:rPr lang="en-US" altLang="zh-CN" sz="2000" kern="1200" dirty="0" smtClean="0">
                          <a:solidFill>
                            <a:srgbClr val="002060"/>
                          </a:solidFill>
                          <a:latin typeface="黑体" panose="02010609060101010101" pitchFamily="49" charset="-122"/>
                          <a:ea typeface="黑体" panose="02010609060101010101" pitchFamily="49" charset="-122"/>
                        </a:rPr>
                        <a:t>1</a:t>
                      </a:r>
                      <a:r>
                        <a:rPr lang="zh-CN" altLang="en-US" sz="2000" kern="1200" dirty="0" smtClean="0">
                          <a:solidFill>
                            <a:srgbClr val="002060"/>
                          </a:solidFill>
                          <a:latin typeface="黑体" panose="02010609060101010101" pitchFamily="49" charset="-122"/>
                          <a:ea typeface="黑体" panose="02010609060101010101" pitchFamily="49" charset="-122"/>
                        </a:rPr>
                        <a:t>类 </a:t>
                      </a:r>
                      <a:r>
                        <a:rPr lang="zh-CN" altLang="zh-CN" sz="2000" kern="1200" dirty="0" smtClean="0">
                          <a:solidFill>
                            <a:srgbClr val="002060"/>
                          </a:solidFill>
                          <a:effectLst/>
                          <a:latin typeface="黑体" panose="02010609060101010101" pitchFamily="49" charset="-122"/>
                          <a:ea typeface="黑体" panose="02010609060101010101" pitchFamily="49" charset="-122"/>
                          <a:cs typeface="+mn-cs"/>
                        </a:rPr>
                        <a:t>危害水生环境</a:t>
                      </a:r>
                      <a:r>
                        <a:rPr lang="en-US" altLang="zh-CN" sz="2000" kern="1200" dirty="0" smtClean="0">
                          <a:solidFill>
                            <a:srgbClr val="002060"/>
                          </a:solidFill>
                          <a:effectLst/>
                          <a:latin typeface="黑体" panose="02010609060101010101" pitchFamily="49" charset="-122"/>
                          <a:ea typeface="黑体" panose="02010609060101010101" pitchFamily="49" charset="-122"/>
                          <a:cs typeface="+mn-cs"/>
                        </a:rPr>
                        <a:t>-</a:t>
                      </a:r>
                      <a:r>
                        <a:rPr lang="zh-CN" altLang="zh-CN" sz="2000" kern="1200" dirty="0" smtClean="0">
                          <a:solidFill>
                            <a:srgbClr val="002060"/>
                          </a:solidFill>
                          <a:effectLst/>
                          <a:latin typeface="黑体" panose="02010609060101010101" pitchFamily="49" charset="-122"/>
                          <a:ea typeface="黑体" panose="02010609060101010101" pitchFamily="49" charset="-122"/>
                          <a:cs typeface="+mn-cs"/>
                        </a:rPr>
                        <a:t>急性危害</a:t>
                      </a:r>
                      <a:endParaRPr lang="zh-CN" altLang="en-US" sz="2000" dirty="0">
                        <a:solidFill>
                          <a:srgbClr val="002060"/>
                        </a:solidFill>
                        <a:latin typeface="黑体" panose="02010609060101010101" pitchFamily="49" charset="-122"/>
                        <a:ea typeface="黑体" panose="02010609060101010101" pitchFamily="49" charset="-122"/>
                      </a:endParaRPr>
                    </a:p>
                  </a:txBody>
                  <a:tcPr marL="91424" marR="91424" marT="45700" marB="45700" anchor="ctr"/>
                </a:tc>
                <a:tc>
                  <a:txBody>
                    <a:bodyPr/>
                    <a:lstStyle/>
                    <a:p>
                      <a:pPr marL="0" marR="0" lvl="1" indent="0" algn="l" defTabSz="622300" rtl="0" eaLnBrk="1" fontAlgn="auto" latinLnBrk="0" hangingPunct="1">
                        <a:lnSpc>
                          <a:spcPct val="100000"/>
                        </a:lnSpc>
                        <a:spcBef>
                          <a:spcPts val="0"/>
                        </a:spcBef>
                        <a:spcAft>
                          <a:spcPts val="0"/>
                        </a:spcAft>
                        <a:buClrTx/>
                        <a:buSzTx/>
                        <a:buFontTx/>
                        <a:buNone/>
                        <a:defRPr/>
                      </a:pPr>
                      <a:r>
                        <a:rPr lang="zh-CN" altLang="en-US" sz="2000" kern="1200" dirty="0" smtClean="0">
                          <a:solidFill>
                            <a:srgbClr val="002060"/>
                          </a:solidFill>
                          <a:latin typeface="黑体" panose="02010609060101010101" pitchFamily="49" charset="-122"/>
                          <a:ea typeface="黑体" panose="02010609060101010101" pitchFamily="49" charset="-122"/>
                        </a:rPr>
                        <a:t>第</a:t>
                      </a:r>
                      <a:r>
                        <a:rPr lang="en-US" altLang="zh-CN" sz="2000" kern="1200" dirty="0" smtClean="0">
                          <a:solidFill>
                            <a:srgbClr val="002060"/>
                          </a:solidFill>
                          <a:latin typeface="黑体" panose="02010609060101010101" pitchFamily="49" charset="-122"/>
                          <a:ea typeface="黑体" panose="02010609060101010101" pitchFamily="49" charset="-122"/>
                        </a:rPr>
                        <a:t>9</a:t>
                      </a:r>
                      <a:r>
                        <a:rPr lang="zh-CN" altLang="en-US" sz="2000" kern="1200" dirty="0" smtClean="0">
                          <a:solidFill>
                            <a:srgbClr val="002060"/>
                          </a:solidFill>
                          <a:latin typeface="黑体" panose="02010609060101010101" pitchFamily="49" charset="-122"/>
                          <a:ea typeface="黑体" panose="02010609060101010101" pitchFamily="49" charset="-122"/>
                        </a:rPr>
                        <a:t>类 </a:t>
                      </a:r>
                      <a:r>
                        <a:rPr lang="zh-CN" altLang="zh-CN" sz="2000" kern="1200" dirty="0" smtClean="0">
                          <a:solidFill>
                            <a:srgbClr val="002060"/>
                          </a:solidFill>
                          <a:latin typeface="黑体" panose="02010609060101010101" pitchFamily="49" charset="-122"/>
                          <a:ea typeface="黑体" panose="02010609060101010101" pitchFamily="49" charset="-122"/>
                        </a:rPr>
                        <a:t>特定目标器官系统毒</a:t>
                      </a:r>
                      <a:r>
                        <a:rPr lang="zh-CN" altLang="en-US" sz="2000" kern="1200" dirty="0" smtClean="0">
                          <a:solidFill>
                            <a:srgbClr val="002060"/>
                          </a:solidFill>
                          <a:latin typeface="黑体" panose="02010609060101010101" pitchFamily="49" charset="-122"/>
                          <a:ea typeface="黑体" panose="02010609060101010101" pitchFamily="49" charset="-122"/>
                        </a:rPr>
                        <a:t>性</a:t>
                      </a:r>
                      <a:r>
                        <a:rPr lang="en-US" altLang="zh-CN" sz="2000" kern="1200" dirty="0" smtClean="0">
                          <a:solidFill>
                            <a:srgbClr val="002060"/>
                          </a:solidFill>
                          <a:latin typeface="黑体" panose="02010609060101010101" pitchFamily="49" charset="-122"/>
                          <a:ea typeface="黑体" panose="02010609060101010101" pitchFamily="49" charset="-122"/>
                        </a:rPr>
                        <a:t>—</a:t>
                      </a:r>
                      <a:endParaRPr lang="en-US" altLang="zh-CN" sz="2000" kern="1200" dirty="0" smtClean="0">
                        <a:solidFill>
                          <a:srgbClr val="002060"/>
                        </a:solidFill>
                        <a:latin typeface="黑体" panose="02010609060101010101" pitchFamily="49" charset="-122"/>
                        <a:ea typeface="黑体" panose="02010609060101010101" pitchFamily="49" charset="-122"/>
                      </a:endParaRPr>
                    </a:p>
                    <a:p>
                      <a:pPr marL="0" marR="0" lvl="1" indent="0" algn="l" defTabSz="622300" rtl="0" eaLnBrk="1" fontAlgn="auto" latinLnBrk="0" hangingPunct="1">
                        <a:lnSpc>
                          <a:spcPct val="100000"/>
                        </a:lnSpc>
                        <a:spcBef>
                          <a:spcPts val="0"/>
                        </a:spcBef>
                        <a:spcAft>
                          <a:spcPts val="0"/>
                        </a:spcAft>
                        <a:buClrTx/>
                        <a:buSzTx/>
                        <a:buFontTx/>
                        <a:buNone/>
                        <a:defRPr/>
                      </a:pPr>
                      <a:r>
                        <a:rPr lang="en-US" altLang="zh-CN" sz="2000" kern="1200" dirty="0" smtClean="0">
                          <a:solidFill>
                            <a:srgbClr val="002060"/>
                          </a:solidFill>
                          <a:latin typeface="黑体" panose="02010609060101010101" pitchFamily="49" charset="-122"/>
                          <a:ea typeface="黑体" panose="02010609060101010101" pitchFamily="49" charset="-122"/>
                        </a:rPr>
                        <a:t>      </a:t>
                      </a:r>
                      <a:r>
                        <a:rPr lang="zh-CN" altLang="zh-CN" sz="2000" kern="1200" dirty="0" smtClean="0">
                          <a:solidFill>
                            <a:srgbClr val="002060"/>
                          </a:solidFill>
                          <a:latin typeface="黑体" panose="02010609060101010101" pitchFamily="49" charset="-122"/>
                          <a:ea typeface="黑体" panose="02010609060101010101" pitchFamily="49" charset="-122"/>
                        </a:rPr>
                        <a:t>单次接触</a:t>
                      </a:r>
                      <a:endParaRPr lang="zh-CN" altLang="en-US" sz="2000" kern="1200" dirty="0" smtClean="0">
                        <a:solidFill>
                          <a:srgbClr val="002060"/>
                        </a:solidFill>
                        <a:latin typeface="黑体" panose="02010609060101010101" pitchFamily="49" charset="-122"/>
                        <a:ea typeface="黑体" panose="02010609060101010101" pitchFamily="49" charset="-122"/>
                      </a:endParaRPr>
                    </a:p>
                  </a:txBody>
                  <a:tcPr marL="91424" marR="91424" marT="45700" marB="45700" anchor="ctr"/>
                </a:tc>
              </a:tr>
              <a:tr h="597488">
                <a:tc>
                  <a:txBody>
                    <a:bodyPr/>
                    <a:lstStyle/>
                    <a:p>
                      <a:pPr marL="0" marR="0" lvl="0" indent="0" algn="l" defTabSz="914400" rtl="0" eaLnBrk="1" fontAlgn="auto" latinLnBrk="0" hangingPunct="1">
                        <a:lnSpc>
                          <a:spcPct val="100000"/>
                        </a:lnSpc>
                        <a:spcBef>
                          <a:spcPts val="0"/>
                        </a:spcBef>
                        <a:spcAft>
                          <a:spcPts val="0"/>
                        </a:spcAft>
                        <a:buClrTx/>
                        <a:buSzTx/>
                        <a:buFontTx/>
                        <a:buNone/>
                        <a:defRPr/>
                      </a:pPr>
                      <a:r>
                        <a:rPr lang="zh-CN" altLang="en-US" sz="2000" dirty="0" smtClean="0">
                          <a:solidFill>
                            <a:srgbClr val="002060"/>
                          </a:solidFill>
                          <a:latin typeface="黑体" panose="02010609060101010101" pitchFamily="49" charset="-122"/>
                          <a:ea typeface="黑体" panose="02010609060101010101" pitchFamily="49" charset="-122"/>
                        </a:rPr>
                        <a:t>第</a:t>
                      </a:r>
                      <a:r>
                        <a:rPr lang="en-US" altLang="zh-CN" sz="2000" dirty="0" smtClean="0">
                          <a:solidFill>
                            <a:srgbClr val="002060"/>
                          </a:solidFill>
                          <a:latin typeface="黑体" panose="02010609060101010101" pitchFamily="49" charset="-122"/>
                          <a:ea typeface="黑体" panose="02010609060101010101" pitchFamily="49" charset="-122"/>
                        </a:rPr>
                        <a:t>10</a:t>
                      </a:r>
                      <a:r>
                        <a:rPr lang="zh-CN" altLang="en-US" sz="2000" dirty="0" smtClean="0">
                          <a:solidFill>
                            <a:srgbClr val="002060"/>
                          </a:solidFill>
                          <a:latin typeface="黑体" panose="02010609060101010101" pitchFamily="49" charset="-122"/>
                          <a:ea typeface="黑体" panose="02010609060101010101" pitchFamily="49" charset="-122"/>
                        </a:rPr>
                        <a:t>类 自燃固体</a:t>
                      </a:r>
                      <a:endParaRPr lang="zh-CN" altLang="en-US" sz="2000" dirty="0">
                        <a:solidFill>
                          <a:srgbClr val="002060"/>
                        </a:solidFill>
                        <a:latin typeface="黑体" panose="02010609060101010101" pitchFamily="49" charset="-122"/>
                        <a:ea typeface="黑体" panose="02010609060101010101" pitchFamily="49" charset="-122"/>
                      </a:endParaRPr>
                    </a:p>
                  </a:txBody>
                  <a:tcPr marL="91424" marR="91424" marT="45700" marB="45700" anchor="ctr"/>
                </a:tc>
                <a:tc>
                  <a:txBody>
                    <a:bodyPr/>
                    <a:lstStyle/>
                    <a:p>
                      <a:pPr>
                        <a:lnSpc>
                          <a:spcPct val="100000"/>
                        </a:lnSpc>
                        <a:spcBef>
                          <a:spcPts val="0"/>
                        </a:spcBef>
                        <a:spcAft>
                          <a:spcPts val="0"/>
                        </a:spcAft>
                      </a:pPr>
                      <a:r>
                        <a:rPr lang="zh-CN" altLang="en-US" sz="2000" dirty="0" smtClean="0">
                          <a:solidFill>
                            <a:srgbClr val="002060"/>
                          </a:solidFill>
                          <a:latin typeface="黑体" panose="02010609060101010101" pitchFamily="49" charset="-122"/>
                          <a:ea typeface="黑体" panose="02010609060101010101" pitchFamily="49" charset="-122"/>
                        </a:rPr>
                        <a:t>第</a:t>
                      </a:r>
                      <a:r>
                        <a:rPr lang="en-US" altLang="zh-CN" sz="2000" dirty="0" smtClean="0">
                          <a:solidFill>
                            <a:srgbClr val="002060"/>
                          </a:solidFill>
                          <a:latin typeface="黑体" panose="02010609060101010101" pitchFamily="49" charset="-122"/>
                          <a:ea typeface="黑体" panose="02010609060101010101" pitchFamily="49" charset="-122"/>
                        </a:rPr>
                        <a:t>2</a:t>
                      </a:r>
                      <a:r>
                        <a:rPr lang="zh-CN" altLang="en-US" sz="2000" dirty="0" smtClean="0">
                          <a:solidFill>
                            <a:srgbClr val="002060"/>
                          </a:solidFill>
                          <a:latin typeface="黑体" panose="02010609060101010101" pitchFamily="49" charset="-122"/>
                          <a:ea typeface="黑体" panose="02010609060101010101" pitchFamily="49" charset="-122"/>
                        </a:rPr>
                        <a:t>类 </a:t>
                      </a:r>
                      <a:r>
                        <a:rPr lang="zh-CN" altLang="zh-CN" sz="2000" kern="1200" dirty="0" smtClean="0">
                          <a:solidFill>
                            <a:srgbClr val="002060"/>
                          </a:solidFill>
                          <a:effectLst/>
                          <a:latin typeface="黑体" panose="02010609060101010101" pitchFamily="49" charset="-122"/>
                          <a:ea typeface="黑体" panose="02010609060101010101" pitchFamily="49" charset="-122"/>
                          <a:cs typeface="+mn-cs"/>
                        </a:rPr>
                        <a:t>危害臭氧层</a:t>
                      </a:r>
                      <a:endParaRPr lang="zh-CN" altLang="en-US" sz="2000" dirty="0">
                        <a:solidFill>
                          <a:srgbClr val="002060"/>
                        </a:solidFill>
                        <a:latin typeface="黑体" panose="02010609060101010101" pitchFamily="49" charset="-122"/>
                        <a:ea typeface="黑体" panose="02010609060101010101" pitchFamily="49" charset="-122"/>
                      </a:endParaRPr>
                    </a:p>
                  </a:txBody>
                  <a:tcPr marL="91424" marR="91424" marT="45700" marB="45700" anchor="ctr"/>
                </a:tc>
                <a:tc>
                  <a:txBody>
                    <a:bodyPr/>
                    <a:lstStyle/>
                    <a:p>
                      <a:pPr marL="0" marR="0" lvl="1" indent="0" algn="l" defTabSz="622300" rtl="0" eaLnBrk="1" fontAlgn="auto" latinLnBrk="0" hangingPunct="1">
                        <a:lnSpc>
                          <a:spcPct val="100000"/>
                        </a:lnSpc>
                        <a:spcBef>
                          <a:spcPts val="0"/>
                        </a:spcBef>
                        <a:spcAft>
                          <a:spcPts val="0"/>
                        </a:spcAft>
                        <a:buClrTx/>
                        <a:buSzTx/>
                        <a:buFontTx/>
                        <a:buNone/>
                        <a:defRPr/>
                      </a:pPr>
                      <a:r>
                        <a:rPr lang="zh-CN" altLang="en-US" sz="2000" kern="1200" dirty="0" smtClean="0">
                          <a:solidFill>
                            <a:srgbClr val="002060"/>
                          </a:solidFill>
                          <a:latin typeface="黑体" panose="02010609060101010101" pitchFamily="49" charset="-122"/>
                          <a:ea typeface="黑体" panose="02010609060101010101" pitchFamily="49" charset="-122"/>
                        </a:rPr>
                        <a:t>第</a:t>
                      </a:r>
                      <a:r>
                        <a:rPr lang="en-US" altLang="zh-CN" sz="2000" kern="1200" dirty="0" smtClean="0">
                          <a:solidFill>
                            <a:srgbClr val="002060"/>
                          </a:solidFill>
                          <a:latin typeface="黑体" panose="02010609060101010101" pitchFamily="49" charset="-122"/>
                          <a:ea typeface="黑体" panose="02010609060101010101" pitchFamily="49" charset="-122"/>
                        </a:rPr>
                        <a:t>10</a:t>
                      </a:r>
                      <a:r>
                        <a:rPr lang="zh-CN" altLang="en-US" sz="2000" kern="1200" dirty="0" smtClean="0">
                          <a:solidFill>
                            <a:srgbClr val="002060"/>
                          </a:solidFill>
                          <a:latin typeface="黑体" panose="02010609060101010101" pitchFamily="49" charset="-122"/>
                          <a:ea typeface="黑体" panose="02010609060101010101" pitchFamily="49" charset="-122"/>
                        </a:rPr>
                        <a:t>类 </a:t>
                      </a:r>
                      <a:r>
                        <a:rPr lang="zh-CN" altLang="zh-CN" sz="2000" kern="1200" dirty="0" smtClean="0">
                          <a:solidFill>
                            <a:srgbClr val="002060"/>
                          </a:solidFill>
                          <a:latin typeface="黑体" panose="02010609060101010101" pitchFamily="49" charset="-122"/>
                          <a:ea typeface="黑体" panose="02010609060101010101" pitchFamily="49" charset="-122"/>
                        </a:rPr>
                        <a:t>特定目标器官系统毒</a:t>
                      </a:r>
                      <a:r>
                        <a:rPr lang="en-US" altLang="zh-CN" sz="2000" kern="1200" dirty="0" smtClean="0">
                          <a:solidFill>
                            <a:srgbClr val="002060"/>
                          </a:solidFill>
                          <a:latin typeface="黑体" panose="02010609060101010101" pitchFamily="49" charset="-122"/>
                          <a:ea typeface="黑体" panose="02010609060101010101" pitchFamily="49" charset="-122"/>
                        </a:rPr>
                        <a:t>—</a:t>
                      </a:r>
                      <a:endParaRPr lang="en-US" altLang="zh-CN" sz="2000" kern="1200" dirty="0" smtClean="0">
                        <a:solidFill>
                          <a:srgbClr val="002060"/>
                        </a:solidFill>
                        <a:latin typeface="黑体" panose="02010609060101010101" pitchFamily="49" charset="-122"/>
                        <a:ea typeface="黑体" panose="02010609060101010101" pitchFamily="49" charset="-122"/>
                      </a:endParaRPr>
                    </a:p>
                    <a:p>
                      <a:pPr marL="0" marR="0" lvl="1" indent="0" algn="l" defTabSz="622300" rtl="0" eaLnBrk="1" fontAlgn="auto" latinLnBrk="0" hangingPunct="1">
                        <a:lnSpc>
                          <a:spcPct val="100000"/>
                        </a:lnSpc>
                        <a:spcBef>
                          <a:spcPts val="0"/>
                        </a:spcBef>
                        <a:spcAft>
                          <a:spcPts val="0"/>
                        </a:spcAft>
                        <a:buClrTx/>
                        <a:buSzTx/>
                        <a:buFontTx/>
                        <a:buNone/>
                        <a:defRPr/>
                      </a:pPr>
                      <a:r>
                        <a:rPr lang="en-US" altLang="zh-CN" sz="2000" kern="1200" dirty="0" smtClean="0">
                          <a:solidFill>
                            <a:srgbClr val="002060"/>
                          </a:solidFill>
                          <a:latin typeface="黑体" panose="02010609060101010101" pitchFamily="49" charset="-122"/>
                          <a:ea typeface="黑体" panose="02010609060101010101" pitchFamily="49" charset="-122"/>
                        </a:rPr>
                        <a:t>      </a:t>
                      </a:r>
                      <a:r>
                        <a:rPr lang="zh-CN" altLang="zh-CN" sz="2000" kern="1200" dirty="0" smtClean="0">
                          <a:solidFill>
                            <a:srgbClr val="002060"/>
                          </a:solidFill>
                          <a:latin typeface="黑体" panose="02010609060101010101" pitchFamily="49" charset="-122"/>
                          <a:ea typeface="黑体" panose="02010609060101010101" pitchFamily="49" charset="-122"/>
                        </a:rPr>
                        <a:t>反复接触</a:t>
                      </a:r>
                      <a:endParaRPr lang="zh-CN" altLang="en-US" sz="2000" kern="1200" dirty="0" smtClean="0">
                        <a:solidFill>
                          <a:srgbClr val="002060"/>
                        </a:solidFill>
                        <a:latin typeface="黑体" panose="02010609060101010101" pitchFamily="49" charset="-122"/>
                        <a:ea typeface="黑体" panose="02010609060101010101" pitchFamily="49" charset="-122"/>
                      </a:endParaRPr>
                    </a:p>
                  </a:txBody>
                  <a:tcPr marL="91424" marR="91424" marT="45700" marB="45700" anchor="ctr"/>
                </a:tc>
              </a:tr>
            </a:tbl>
          </a:graphicData>
        </a:graphic>
      </p:graphicFrame>
      <p:grpSp>
        <p:nvGrpSpPr>
          <p:cNvPr id="12" name="组合 11"/>
          <p:cNvGrpSpPr/>
          <p:nvPr/>
        </p:nvGrpSpPr>
        <p:grpSpPr>
          <a:xfrm>
            <a:off x="407368" y="260648"/>
            <a:ext cx="11449271" cy="1096576"/>
            <a:chOff x="371365" y="116632"/>
            <a:chExt cx="11449271" cy="1096576"/>
          </a:xfrm>
        </p:grpSpPr>
        <p:pic>
          <p:nvPicPr>
            <p:cNvPr id="15" name="Picture 22" descr="方案2+封底(白色字体） 拷贝"/>
            <p:cNvPicPr>
              <a:picLocks noChangeAspect="1" noChangeArrowheads="1"/>
            </p:cNvPicPr>
            <p:nvPr/>
          </p:nvPicPr>
          <p:blipFill rotWithShape="1">
            <a:blip r:embed="rId1">
              <a:extLst>
                <a:ext uri="{28A0092B-C50C-407E-A947-70E740481C1C}">
                  <a14:useLocalDpi xmlns:a14="http://schemas.microsoft.com/office/drawing/2010/main" val="0"/>
                </a:ext>
              </a:extLst>
            </a:blip>
            <a:srcRect t="1332" b="10386"/>
            <a:stretch>
              <a:fillRect/>
            </a:stretch>
          </p:blipFill>
          <p:spPr bwMode="auto">
            <a:xfrm>
              <a:off x="5067609" y="116632"/>
              <a:ext cx="1249518" cy="10965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6" name="组合 15"/>
            <p:cNvGrpSpPr/>
            <p:nvPr/>
          </p:nvGrpSpPr>
          <p:grpSpPr>
            <a:xfrm>
              <a:off x="371365" y="272393"/>
              <a:ext cx="11449271" cy="741877"/>
              <a:chOff x="371365" y="272393"/>
              <a:chExt cx="11449271" cy="741877"/>
            </a:xfrm>
          </p:grpSpPr>
          <p:sp>
            <p:nvSpPr>
              <p:cNvPr id="17" name="矩形 16"/>
              <p:cNvSpPr/>
              <p:nvPr/>
            </p:nvSpPr>
            <p:spPr bwMode="auto">
              <a:xfrm>
                <a:off x="371365" y="272393"/>
                <a:ext cx="4248472" cy="741877"/>
              </a:xfrm>
              <a:prstGeom prst="rect">
                <a:avLst/>
              </a:prstGeom>
              <a:solidFill>
                <a:srgbClr val="1A8A6D"/>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b="1" dirty="0" smtClean="0">
                    <a:latin typeface="微软雅黑" panose="020B0503020204020204" pitchFamily="34" charset="-122"/>
                    <a:ea typeface="微软雅黑" panose="020B0503020204020204" pitchFamily="34" charset="-122"/>
                  </a:rPr>
                  <a:t>第二节</a:t>
                </a:r>
                <a:endParaRPr lang="zh-CN" altLang="en-US" b="1" dirty="0">
                  <a:latin typeface="微软雅黑" panose="020B0503020204020204" pitchFamily="34" charset="-122"/>
                  <a:ea typeface="微软雅黑" panose="020B0503020204020204" pitchFamily="34" charset="-122"/>
                </a:endParaRPr>
              </a:p>
            </p:txBody>
          </p:sp>
          <p:sp>
            <p:nvSpPr>
              <p:cNvPr id="18" name="矩形 17"/>
              <p:cNvSpPr/>
              <p:nvPr/>
            </p:nvSpPr>
            <p:spPr bwMode="auto">
              <a:xfrm>
                <a:off x="4763405" y="272393"/>
                <a:ext cx="180467" cy="741877"/>
              </a:xfrm>
              <a:prstGeom prst="rect">
                <a:avLst/>
              </a:prstGeom>
              <a:solidFill>
                <a:srgbClr val="1A8A6D"/>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9" name="矩形 18"/>
              <p:cNvSpPr/>
              <p:nvPr/>
            </p:nvSpPr>
            <p:spPr bwMode="auto">
              <a:xfrm>
                <a:off x="6360273" y="874040"/>
                <a:ext cx="5460362" cy="140230"/>
              </a:xfrm>
              <a:prstGeom prst="rect">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20" name="文本框 1"/>
              <p:cNvSpPr txBox="1">
                <a:spLocks noChangeArrowheads="1"/>
              </p:cNvSpPr>
              <p:nvPr/>
            </p:nvSpPr>
            <p:spPr bwMode="auto">
              <a:xfrm>
                <a:off x="6360274" y="272393"/>
                <a:ext cx="5460362"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a:lnSpc>
                    <a:spcPct val="100000"/>
                  </a:lnSpc>
                  <a:spcBef>
                    <a:spcPct val="0"/>
                  </a:spcBef>
                  <a:buNone/>
                </a:pPr>
                <a:r>
                  <a:rPr lang="zh-CN" altLang="en-US" b="1" dirty="0" smtClean="0">
                    <a:solidFill>
                      <a:schemeClr val="accent1">
                        <a:lumMod val="75000"/>
                      </a:schemeClr>
                    </a:solidFill>
                    <a:latin typeface="微软雅黑" panose="020B0503020204020204" pitchFamily="34" charset="-122"/>
                    <a:ea typeface="微软雅黑" panose="020B0503020204020204" pitchFamily="34" charset="-122"/>
                  </a:rPr>
                  <a:t>危险化学品简介</a:t>
                </a:r>
                <a:endParaRPr lang="zh-CN" altLang="en-US" b="1" dirty="0">
                  <a:solidFill>
                    <a:schemeClr val="accent1">
                      <a:lumMod val="75000"/>
                    </a:schemeClr>
                  </a:solidFill>
                  <a:latin typeface="Times New Roman" panose="02020603050405020304" pitchFamily="18" charset="0"/>
                </a:endParaRPr>
              </a:p>
            </p:txBody>
          </p:sp>
          <p:cxnSp>
            <p:nvCxnSpPr>
              <p:cNvPr id="21" name="直接连接符 20"/>
              <p:cNvCxnSpPr/>
              <p:nvPr/>
            </p:nvCxnSpPr>
            <p:spPr>
              <a:xfrm>
                <a:off x="6360273" y="764704"/>
                <a:ext cx="5460362" cy="0"/>
              </a:xfrm>
              <a:prstGeom prst="line">
                <a:avLst/>
              </a:prstGeom>
              <a:ln w="19050"/>
            </p:spPr>
            <p:style>
              <a:lnRef idx="1">
                <a:schemeClr val="accent1"/>
              </a:lnRef>
              <a:fillRef idx="0">
                <a:schemeClr val="accent1"/>
              </a:fillRef>
              <a:effectRef idx="0">
                <a:schemeClr val="accent1"/>
              </a:effectRef>
              <a:fontRef idx="minor">
                <a:schemeClr val="tx1"/>
              </a:fontRef>
            </p:style>
          </p:cxnSp>
        </p:grpSp>
      </p:gr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4"/>
          <p:cNvSpPr txBox="1">
            <a:spLocks noChangeArrowheads="1"/>
          </p:cNvSpPr>
          <p:nvPr/>
        </p:nvSpPr>
        <p:spPr>
          <a:xfrm>
            <a:off x="638558" y="1466559"/>
            <a:ext cx="11002058" cy="4396259"/>
          </a:xfrm>
          <a:prstGeom prst="rect">
            <a:avLst/>
          </a:prstGeom>
        </p:spPr>
        <p:txBody>
          <a:bodyPr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20000"/>
              </a:lnSpc>
              <a:spcBef>
                <a:spcPts val="0"/>
              </a:spcBef>
              <a:spcAft>
                <a:spcPts val="0"/>
              </a:spcAft>
              <a:buNone/>
              <a:defRPr/>
            </a:pPr>
            <a:r>
              <a:rPr lang="zh-CN" altLang="en-US" sz="3200" dirty="0" smtClean="0">
                <a:solidFill>
                  <a:srgbClr val="C00000"/>
                </a:solidFill>
                <a:latin typeface="黑体" panose="02010609060101010101" pitchFamily="49" charset="-122"/>
                <a:ea typeface="黑体" panose="02010609060101010101" pitchFamily="49" charset="-122"/>
              </a:rPr>
              <a:t>（十）</a:t>
            </a:r>
            <a:r>
              <a:rPr lang="en-US" altLang="zh-CN" sz="3200" dirty="0" smtClean="0">
                <a:solidFill>
                  <a:srgbClr val="C00000"/>
                </a:solidFill>
                <a:latin typeface="Times New Roman" panose="02020603050405020304" pitchFamily="18" charset="0"/>
                <a:ea typeface="黑体" panose="02010609060101010101" pitchFamily="49" charset="-122"/>
                <a:cs typeface="Times New Roman" panose="02020603050405020304" pitchFamily="18" charset="0"/>
              </a:rPr>
              <a:t> SDS</a:t>
            </a:r>
            <a:r>
              <a:rPr lang="zh-CN" altLang="en-US" sz="3200" dirty="0" smtClean="0">
                <a:solidFill>
                  <a:srgbClr val="C00000"/>
                </a:solidFill>
                <a:latin typeface="Times New Roman" panose="02020603050405020304" pitchFamily="18" charset="0"/>
                <a:ea typeface="黑体" panose="02010609060101010101" pitchFamily="49" charset="-122"/>
                <a:cs typeface="Times New Roman" panose="02020603050405020304" pitchFamily="18" charset="0"/>
              </a:rPr>
              <a:t>简介</a:t>
            </a:r>
            <a:endParaRPr lang="en-US" altLang="zh-CN" sz="3200" dirty="0">
              <a:solidFill>
                <a:srgbClr val="C00000"/>
              </a:solidFill>
              <a:latin typeface="Times New Roman" panose="02020603050405020304" pitchFamily="18" charset="0"/>
              <a:ea typeface="黑体" panose="02010609060101010101" pitchFamily="49" charset="-122"/>
              <a:cs typeface="Times New Roman" panose="02020603050405020304" pitchFamily="18" charset="0"/>
            </a:endParaRPr>
          </a:p>
          <a:p>
            <a:pPr marL="0" indent="0">
              <a:lnSpc>
                <a:spcPct val="130000"/>
              </a:lnSpc>
              <a:spcBef>
                <a:spcPts val="0"/>
              </a:spcBef>
              <a:spcAft>
                <a:spcPts val="0"/>
              </a:spcAft>
              <a:buNone/>
            </a:pPr>
            <a:r>
              <a:rPr lang="en-US" altLang="zh-CN" sz="3200" dirty="0" smtClean="0">
                <a:solidFill>
                  <a:srgbClr val="002060"/>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sz="3200" dirty="0">
                <a:solidFill>
                  <a:srgbClr val="002060"/>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sz="3200" dirty="0" smtClean="0">
                <a:solidFill>
                  <a:srgbClr val="002060"/>
                </a:solidFill>
                <a:latin typeface="Times New Roman" panose="02020603050405020304" pitchFamily="18" charset="0"/>
                <a:ea typeface="黑体" panose="02010609060101010101" pitchFamily="49" charset="-122"/>
                <a:cs typeface="Times New Roman" panose="02020603050405020304" pitchFamily="18" charset="0"/>
              </a:rPr>
              <a:t>SDS</a:t>
            </a:r>
            <a:r>
              <a:rPr lang="zh-CN" altLang="en-US" sz="3200" dirty="0">
                <a:solidFill>
                  <a:srgbClr val="002060"/>
                </a:solidFill>
                <a:latin typeface="Times New Roman" panose="02020603050405020304" pitchFamily="18" charset="0"/>
                <a:ea typeface="黑体" panose="02010609060101010101" pitchFamily="49" charset="-122"/>
                <a:cs typeface="Times New Roman" panose="02020603050405020304" pitchFamily="18" charset="0"/>
              </a:rPr>
              <a:t>是 </a:t>
            </a:r>
            <a:r>
              <a:rPr lang="en-US" altLang="zh-CN" sz="3200" dirty="0" smtClean="0">
                <a:solidFill>
                  <a:srgbClr val="002060"/>
                </a:solidFill>
                <a:latin typeface="Times New Roman" panose="02020603050405020304" pitchFamily="18" charset="0"/>
                <a:ea typeface="黑体" panose="02010609060101010101" pitchFamily="49" charset="-122"/>
                <a:cs typeface="Times New Roman" panose="02020603050405020304" pitchFamily="18" charset="0"/>
              </a:rPr>
              <a:t>Safety </a:t>
            </a:r>
            <a:r>
              <a:rPr lang="en-US" altLang="zh-CN" sz="3200" dirty="0">
                <a:solidFill>
                  <a:srgbClr val="002060"/>
                </a:solidFill>
                <a:latin typeface="Times New Roman" panose="02020603050405020304" pitchFamily="18" charset="0"/>
                <a:ea typeface="黑体" panose="02010609060101010101" pitchFamily="49" charset="-122"/>
                <a:cs typeface="Times New Roman" panose="02020603050405020304" pitchFamily="18" charset="0"/>
              </a:rPr>
              <a:t>Data Sheet </a:t>
            </a:r>
            <a:r>
              <a:rPr lang="zh-CN" altLang="en-US" sz="3200" dirty="0">
                <a:solidFill>
                  <a:srgbClr val="002060"/>
                </a:solidFill>
                <a:latin typeface="Times New Roman" panose="02020603050405020304" pitchFamily="18" charset="0"/>
                <a:ea typeface="黑体" panose="02010609060101010101" pitchFamily="49" charset="-122"/>
                <a:cs typeface="Times New Roman" panose="02020603050405020304" pitchFamily="18" charset="0"/>
              </a:rPr>
              <a:t>的缩写</a:t>
            </a:r>
            <a:r>
              <a:rPr lang="zh-CN" altLang="en-US" sz="3200" dirty="0" smtClean="0">
                <a:solidFill>
                  <a:srgbClr val="002060"/>
                </a:solidFill>
                <a:latin typeface="Times New Roman" panose="02020603050405020304" pitchFamily="18" charset="0"/>
                <a:ea typeface="黑体" panose="02010609060101010101" pitchFamily="49" charset="-122"/>
                <a:cs typeface="Times New Roman" panose="02020603050405020304" pitchFamily="18" charset="0"/>
              </a:rPr>
              <a:t>，</a:t>
            </a:r>
            <a:r>
              <a:rPr lang="zh-CN" altLang="zh-CN" sz="3200" dirty="0">
                <a:solidFill>
                  <a:srgbClr val="002060"/>
                </a:solidFill>
                <a:latin typeface="Times New Roman" panose="02020603050405020304" pitchFamily="18" charset="0"/>
                <a:ea typeface="黑体" panose="02010609060101010101" pitchFamily="49" charset="-122"/>
                <a:cs typeface="Times New Roman" panose="02020603050405020304" pitchFamily="18" charset="0"/>
              </a:rPr>
              <a:t>在我国标准</a:t>
            </a:r>
            <a:r>
              <a:rPr lang="zh-CN" altLang="zh-CN" sz="3200" dirty="0" smtClean="0">
                <a:solidFill>
                  <a:srgbClr val="002060"/>
                </a:solidFill>
                <a:latin typeface="Times New Roman" panose="02020603050405020304" pitchFamily="18" charset="0"/>
                <a:ea typeface="黑体" panose="02010609060101010101" pitchFamily="49" charset="-122"/>
                <a:cs typeface="Times New Roman" panose="02020603050405020304" pitchFamily="18" charset="0"/>
              </a:rPr>
              <a:t>中</a:t>
            </a:r>
            <a:r>
              <a:rPr lang="zh-CN" altLang="en-US" sz="3200" dirty="0" smtClean="0">
                <a:solidFill>
                  <a:srgbClr val="002060"/>
                </a:solidFill>
                <a:latin typeface="Times New Roman" panose="02020603050405020304" pitchFamily="18" charset="0"/>
                <a:ea typeface="黑体" panose="02010609060101010101" pitchFamily="49" charset="-122"/>
                <a:cs typeface="Times New Roman" panose="02020603050405020304" pitchFamily="18" charset="0"/>
              </a:rPr>
              <a:t>使用</a:t>
            </a:r>
            <a:r>
              <a:rPr lang="en-US" altLang="zh-CN" sz="3200" dirty="0" smtClean="0">
                <a:solidFill>
                  <a:srgbClr val="002060"/>
                </a:solidFill>
                <a:latin typeface="Times New Roman" panose="02020603050405020304" pitchFamily="18" charset="0"/>
                <a:ea typeface="黑体" panose="02010609060101010101" pitchFamily="49" charset="-122"/>
                <a:cs typeface="Times New Roman" panose="02020603050405020304" pitchFamily="18" charset="0"/>
              </a:rPr>
              <a:t>MSDS</a:t>
            </a:r>
            <a:r>
              <a:rPr lang="zh-CN" altLang="en-US" sz="3200" dirty="0" smtClean="0">
                <a:solidFill>
                  <a:srgbClr val="002060"/>
                </a:solidFill>
                <a:latin typeface="Times New Roman" panose="02020603050405020304" pitchFamily="18" charset="0"/>
                <a:ea typeface="黑体" panose="02010609060101010101" pitchFamily="49" charset="-122"/>
                <a:cs typeface="Times New Roman" panose="02020603050405020304" pitchFamily="18" charset="0"/>
              </a:rPr>
              <a:t>（</a:t>
            </a:r>
            <a:r>
              <a:rPr lang="en-US" altLang="zh-CN" sz="3200" dirty="0">
                <a:solidFill>
                  <a:srgbClr val="002060"/>
                </a:solidFill>
                <a:latin typeface="Times New Roman" panose="02020603050405020304" pitchFamily="18" charset="0"/>
                <a:ea typeface="黑体" panose="02010609060101010101" pitchFamily="49" charset="-122"/>
                <a:cs typeface="Times New Roman" panose="02020603050405020304" pitchFamily="18" charset="0"/>
              </a:rPr>
              <a:t>Material Safety Data Sheet </a:t>
            </a:r>
            <a:r>
              <a:rPr lang="zh-CN" altLang="en-US" sz="3200" dirty="0" smtClean="0">
                <a:solidFill>
                  <a:srgbClr val="002060"/>
                </a:solidFill>
                <a:latin typeface="Times New Roman" panose="02020603050405020304" pitchFamily="18" charset="0"/>
                <a:ea typeface="黑体" panose="02010609060101010101" pitchFamily="49" charset="-122"/>
                <a:cs typeface="Times New Roman" panose="02020603050405020304" pitchFamily="18" charset="0"/>
              </a:rPr>
              <a:t>），</a:t>
            </a:r>
            <a:r>
              <a:rPr lang="zh-CN" altLang="zh-CN" sz="3200" dirty="0" smtClean="0">
                <a:solidFill>
                  <a:srgbClr val="002060"/>
                </a:solidFill>
                <a:latin typeface="Times New Roman" panose="02020603050405020304" pitchFamily="18" charset="0"/>
                <a:ea typeface="黑体" panose="02010609060101010101" pitchFamily="49" charset="-122"/>
                <a:cs typeface="Times New Roman" panose="02020603050405020304" pitchFamily="18" charset="0"/>
              </a:rPr>
              <a:t>称为“物质安全数据表”</a:t>
            </a:r>
            <a:r>
              <a:rPr lang="zh-CN" altLang="en-US" sz="3200" dirty="0" smtClean="0">
                <a:solidFill>
                  <a:srgbClr val="002060"/>
                </a:solidFill>
                <a:latin typeface="Times New Roman" panose="02020603050405020304" pitchFamily="18" charset="0"/>
                <a:ea typeface="黑体" panose="02010609060101010101" pitchFamily="49" charset="-122"/>
                <a:cs typeface="Times New Roman" panose="02020603050405020304" pitchFamily="18" charset="0"/>
              </a:rPr>
              <a:t>，也叫</a:t>
            </a:r>
            <a:r>
              <a:rPr lang="zh-CN" altLang="en-US" sz="3200" dirty="0">
                <a:solidFill>
                  <a:srgbClr val="002060"/>
                </a:solidFill>
                <a:latin typeface="Times New Roman" panose="02020603050405020304" pitchFamily="18" charset="0"/>
                <a:ea typeface="黑体" panose="02010609060101010101" pitchFamily="49" charset="-122"/>
                <a:cs typeface="Times New Roman" panose="02020603050405020304" pitchFamily="18" charset="0"/>
              </a:rPr>
              <a:t>化学品安全技术</a:t>
            </a:r>
            <a:r>
              <a:rPr lang="zh-CN" altLang="en-US" sz="3200" dirty="0" smtClean="0">
                <a:solidFill>
                  <a:srgbClr val="002060"/>
                </a:solidFill>
                <a:latin typeface="Times New Roman" panose="02020603050405020304" pitchFamily="18" charset="0"/>
                <a:ea typeface="黑体" panose="02010609060101010101" pitchFamily="49" charset="-122"/>
                <a:cs typeface="Times New Roman" panose="02020603050405020304" pitchFamily="18" charset="0"/>
              </a:rPr>
              <a:t>说明书。</a:t>
            </a:r>
            <a:endParaRPr lang="en-US" altLang="zh-CN" sz="3200" dirty="0" smtClean="0">
              <a:solidFill>
                <a:srgbClr val="002060"/>
              </a:solidFill>
              <a:latin typeface="Times New Roman" panose="02020603050405020304" pitchFamily="18" charset="0"/>
              <a:ea typeface="黑体" panose="02010609060101010101" pitchFamily="49" charset="-122"/>
              <a:cs typeface="Times New Roman" panose="02020603050405020304" pitchFamily="18" charset="0"/>
            </a:endParaRPr>
          </a:p>
          <a:p>
            <a:pPr marL="0" indent="0">
              <a:lnSpc>
                <a:spcPct val="130000"/>
              </a:lnSpc>
              <a:spcBef>
                <a:spcPts val="0"/>
              </a:spcBef>
              <a:spcAft>
                <a:spcPts val="0"/>
              </a:spcAft>
              <a:buNone/>
            </a:pPr>
            <a:r>
              <a:rPr lang="en-US" altLang="zh-CN" sz="3200" dirty="0">
                <a:solidFill>
                  <a:srgbClr val="002060"/>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sz="3200" dirty="0" smtClean="0">
                <a:solidFill>
                  <a:srgbClr val="002060"/>
                </a:solidFill>
                <a:latin typeface="Times New Roman" panose="02020603050405020304" pitchFamily="18" charset="0"/>
                <a:ea typeface="黑体" panose="02010609060101010101" pitchFamily="49" charset="-122"/>
                <a:cs typeface="Times New Roman" panose="02020603050405020304" pitchFamily="18" charset="0"/>
              </a:rPr>
              <a:t>   SDS</a:t>
            </a:r>
            <a:r>
              <a:rPr lang="zh-CN" altLang="zh-CN" sz="3200" dirty="0" smtClean="0">
                <a:solidFill>
                  <a:srgbClr val="002060"/>
                </a:solidFill>
                <a:latin typeface="Times New Roman" panose="02020603050405020304" pitchFamily="18" charset="0"/>
                <a:ea typeface="黑体" panose="02010609060101010101" pitchFamily="49" charset="-122"/>
                <a:cs typeface="Times New Roman" panose="02020603050405020304" pitchFamily="18" charset="0"/>
              </a:rPr>
              <a:t>包括</a:t>
            </a:r>
            <a:r>
              <a:rPr lang="en-US" altLang="zh-CN" sz="3200" dirty="0" smtClean="0">
                <a:solidFill>
                  <a:srgbClr val="002060"/>
                </a:solidFill>
                <a:latin typeface="Times New Roman" panose="02020603050405020304" pitchFamily="18" charset="0"/>
                <a:ea typeface="黑体" panose="02010609060101010101" pitchFamily="49" charset="-122"/>
                <a:cs typeface="Times New Roman" panose="02020603050405020304" pitchFamily="18" charset="0"/>
              </a:rPr>
              <a:t>16</a:t>
            </a:r>
            <a:r>
              <a:rPr lang="zh-CN" altLang="zh-CN" sz="3200" dirty="0">
                <a:solidFill>
                  <a:srgbClr val="002060"/>
                </a:solidFill>
                <a:latin typeface="Times New Roman" panose="02020603050405020304" pitchFamily="18" charset="0"/>
                <a:ea typeface="黑体" panose="02010609060101010101" pitchFamily="49" charset="-122"/>
                <a:cs typeface="Times New Roman" panose="02020603050405020304" pitchFamily="18" charset="0"/>
              </a:rPr>
              <a:t>方面的</a:t>
            </a:r>
            <a:r>
              <a:rPr lang="zh-CN" altLang="zh-CN" sz="3200" dirty="0" smtClean="0">
                <a:solidFill>
                  <a:srgbClr val="002060"/>
                </a:solidFill>
                <a:latin typeface="Times New Roman" panose="02020603050405020304" pitchFamily="18" charset="0"/>
                <a:ea typeface="黑体" panose="02010609060101010101" pitchFamily="49" charset="-122"/>
                <a:cs typeface="Times New Roman" panose="02020603050405020304" pitchFamily="18" charset="0"/>
              </a:rPr>
              <a:t>内容</a:t>
            </a:r>
            <a:r>
              <a:rPr lang="zh-CN" altLang="en-US" sz="3200" dirty="0" smtClean="0">
                <a:solidFill>
                  <a:srgbClr val="002060"/>
                </a:solidFill>
                <a:latin typeface="Times New Roman" panose="02020603050405020304" pitchFamily="18" charset="0"/>
                <a:ea typeface="黑体" panose="02010609060101010101" pitchFamily="49" charset="-122"/>
                <a:cs typeface="Times New Roman" panose="02020603050405020304" pitchFamily="18" charset="0"/>
              </a:rPr>
              <a:t>。</a:t>
            </a:r>
            <a:endParaRPr kumimoji="0" lang="en-US" altLang="zh-CN" sz="3200" dirty="0">
              <a:solidFill>
                <a:srgbClr val="002060"/>
              </a:solidFill>
              <a:latin typeface="黑体" panose="02010609060101010101" pitchFamily="49" charset="-122"/>
              <a:ea typeface="黑体" panose="02010609060101010101" pitchFamily="49" charset="-122"/>
            </a:endParaRPr>
          </a:p>
        </p:txBody>
      </p:sp>
      <p:graphicFrame>
        <p:nvGraphicFramePr>
          <p:cNvPr id="14" name="表格 13"/>
          <p:cNvGraphicFramePr>
            <a:graphicFrameLocks noGrp="1"/>
          </p:cNvGraphicFramePr>
          <p:nvPr/>
        </p:nvGraphicFramePr>
        <p:xfrm>
          <a:off x="638558" y="1379161"/>
          <a:ext cx="11089232" cy="4991008"/>
        </p:xfrm>
        <a:graphic>
          <a:graphicData uri="http://schemas.openxmlformats.org/drawingml/2006/table">
            <a:tbl>
              <a:tblPr firstRow="1" bandRow="1">
                <a:tableStyleId>{5C22544A-7EE6-4342-B048-85BDC9FD1C3A}</a:tableStyleId>
              </a:tblPr>
              <a:tblGrid>
                <a:gridCol w="1000533"/>
                <a:gridCol w="4602577"/>
                <a:gridCol w="1233861"/>
                <a:gridCol w="4252261"/>
              </a:tblGrid>
              <a:tr h="577365">
                <a:tc gridSpan="4">
                  <a:txBody>
                    <a:bodyPr/>
                    <a:lstStyle/>
                    <a:p>
                      <a:pPr marL="0" algn="ctr" defTabSz="914400" rtl="0" eaLnBrk="1" latinLnBrk="0" hangingPunct="1"/>
                      <a:r>
                        <a:rPr lang="en-US" altLang="zh-CN" sz="2800" dirty="0" smtClean="0">
                          <a:solidFill>
                            <a:schemeClr val="bg1"/>
                          </a:solidFill>
                          <a:latin typeface="Times New Roman" panose="02020603050405020304" pitchFamily="18" charset="0"/>
                          <a:ea typeface="黑体" panose="02010609060101010101" pitchFamily="49" charset="-122"/>
                          <a:cs typeface="Times New Roman" panose="02020603050405020304" pitchFamily="18" charset="0"/>
                        </a:rPr>
                        <a:t>SDS</a:t>
                      </a:r>
                      <a:r>
                        <a:rPr lang="zh-CN" altLang="en-US" sz="2800" dirty="0" smtClean="0">
                          <a:solidFill>
                            <a:schemeClr val="bg1"/>
                          </a:solidFill>
                          <a:latin typeface="Times New Roman" panose="02020603050405020304" pitchFamily="18" charset="0"/>
                          <a:ea typeface="黑体" panose="02010609060101010101" pitchFamily="49" charset="-122"/>
                          <a:cs typeface="Times New Roman" panose="02020603050405020304" pitchFamily="18" charset="0"/>
                        </a:rPr>
                        <a:t>内容</a:t>
                      </a:r>
                      <a:endParaRPr lang="zh-CN" altLang="en-US" sz="2800" kern="1200" dirty="0">
                        <a:solidFill>
                          <a:schemeClr val="bg1"/>
                        </a:solidFill>
                        <a:latin typeface="黑体" panose="02010609060101010101" pitchFamily="49" charset="-122"/>
                        <a:ea typeface="黑体" panose="02010609060101010101" pitchFamily="49" charset="-122"/>
                        <a:cs typeface="+mn-cs"/>
                      </a:endParaRPr>
                    </a:p>
                  </a:txBody>
                  <a:tcPr marL="91445" marR="91445" marT="45724" marB="45724" anchor="ctr"/>
                </a:tc>
                <a:tc hMerge="1">
                  <a:tcPr marL="91445" marR="91445" marT="45724" marB="45724" anchor="ctr"/>
                </a:tc>
                <a:tc hMerge="1">
                  <a:tcPr marL="91445" marR="91445" marT="45724" marB="45724" anchor="ctr"/>
                </a:tc>
                <a:tc hMerge="1">
                  <a:tcPr marL="91445" marR="91445" marT="45724" marB="45724" anchor="ctr"/>
                </a:tc>
              </a:tr>
              <a:tr h="577365">
                <a:tc>
                  <a:txBody>
                    <a:bodyPr/>
                    <a:lstStyle/>
                    <a:p>
                      <a:pPr marL="0" marR="0" lvl="0" indent="0" algn="ctr" defTabSz="914400" rtl="0" eaLnBrk="1" fontAlgn="auto" latinLnBrk="0" hangingPunct="1">
                        <a:lnSpc>
                          <a:spcPct val="100000"/>
                        </a:lnSpc>
                        <a:spcBef>
                          <a:spcPts val="0"/>
                        </a:spcBef>
                        <a:spcAft>
                          <a:spcPts val="0"/>
                        </a:spcAft>
                        <a:buClrTx/>
                        <a:buSzTx/>
                        <a:buFontTx/>
                        <a:buNone/>
                        <a:defRPr/>
                      </a:pPr>
                      <a:r>
                        <a:rPr lang="en-US" altLang="zh-CN" sz="2400" dirty="0" smtClean="0">
                          <a:solidFill>
                            <a:srgbClr val="002060"/>
                          </a:solidFill>
                          <a:latin typeface="黑体" panose="02010609060101010101" pitchFamily="49" charset="-122"/>
                          <a:ea typeface="黑体" panose="02010609060101010101" pitchFamily="49" charset="-122"/>
                        </a:rPr>
                        <a:t>1</a:t>
                      </a:r>
                      <a:endParaRPr lang="zh-CN" altLang="en-US" sz="2400" dirty="0">
                        <a:solidFill>
                          <a:srgbClr val="002060"/>
                        </a:solidFill>
                        <a:latin typeface="黑体" panose="02010609060101010101" pitchFamily="49" charset="-122"/>
                        <a:ea typeface="黑体" panose="02010609060101010101" pitchFamily="49" charset="-122"/>
                      </a:endParaRPr>
                    </a:p>
                  </a:txBody>
                  <a:tcPr marL="91445" marR="91445" marT="45724" marB="45724" anchor="ctr"/>
                </a:tc>
                <a:tc>
                  <a:txBody>
                    <a:bodyPr/>
                    <a:lstStyle/>
                    <a:p>
                      <a:pPr algn="ctr"/>
                      <a:r>
                        <a:rPr lang="zh-CN" altLang="en-US" sz="2400" dirty="0" smtClean="0">
                          <a:solidFill>
                            <a:srgbClr val="002060"/>
                          </a:solidFill>
                          <a:latin typeface="黑体" panose="02010609060101010101" pitchFamily="49" charset="-122"/>
                          <a:ea typeface="黑体" panose="02010609060101010101" pitchFamily="49" charset="-122"/>
                        </a:rPr>
                        <a:t>标识</a:t>
                      </a:r>
                      <a:endParaRPr lang="zh-CN" altLang="en-US" sz="2400" dirty="0">
                        <a:solidFill>
                          <a:srgbClr val="002060"/>
                        </a:solidFill>
                        <a:latin typeface="黑体" panose="02010609060101010101" pitchFamily="49" charset="-122"/>
                        <a:ea typeface="黑体" panose="02010609060101010101" pitchFamily="49" charset="-122"/>
                      </a:endParaRPr>
                    </a:p>
                  </a:txBody>
                  <a:tcPr marL="91445" marR="91445" marT="45724" marB="45724" anchor="ctr"/>
                </a:tc>
                <a:tc>
                  <a:txBody>
                    <a:bodyPr/>
                    <a:lstStyle/>
                    <a:p>
                      <a:pPr algn="ctr"/>
                      <a:r>
                        <a:rPr lang="en-US" altLang="zh-CN" sz="2400" dirty="0" smtClean="0">
                          <a:solidFill>
                            <a:srgbClr val="002060"/>
                          </a:solidFill>
                          <a:latin typeface="黑体" panose="02010609060101010101" pitchFamily="49" charset="-122"/>
                          <a:ea typeface="黑体" panose="02010609060101010101" pitchFamily="49" charset="-122"/>
                        </a:rPr>
                        <a:t>9</a:t>
                      </a:r>
                      <a:endParaRPr lang="zh-CN" altLang="en-US" sz="2400" dirty="0">
                        <a:solidFill>
                          <a:srgbClr val="002060"/>
                        </a:solidFill>
                        <a:latin typeface="黑体" panose="02010609060101010101" pitchFamily="49" charset="-122"/>
                        <a:ea typeface="黑体" panose="02010609060101010101" pitchFamily="49" charset="-122"/>
                      </a:endParaRPr>
                    </a:p>
                  </a:txBody>
                  <a:tcPr marL="91445" marR="91445" marT="45724" marB="45724" anchor="ctr"/>
                </a:tc>
                <a:tc>
                  <a:txBody>
                    <a:bodyPr/>
                    <a:lstStyle/>
                    <a:p>
                      <a:pPr algn="ctr"/>
                      <a:r>
                        <a:rPr lang="zh-CN" altLang="en-US" sz="2400" dirty="0" smtClean="0">
                          <a:solidFill>
                            <a:srgbClr val="002060"/>
                          </a:solidFill>
                          <a:latin typeface="黑体" panose="02010609060101010101" pitchFamily="49" charset="-122"/>
                          <a:ea typeface="黑体" panose="02010609060101010101" pitchFamily="49" charset="-122"/>
                        </a:rPr>
                        <a:t>物理和化学性质</a:t>
                      </a:r>
                      <a:endParaRPr lang="zh-CN" altLang="en-US" sz="2400" dirty="0">
                        <a:solidFill>
                          <a:srgbClr val="002060"/>
                        </a:solidFill>
                        <a:latin typeface="黑体" panose="02010609060101010101" pitchFamily="49" charset="-122"/>
                        <a:ea typeface="黑体" panose="02010609060101010101" pitchFamily="49" charset="-122"/>
                      </a:endParaRPr>
                    </a:p>
                  </a:txBody>
                  <a:tcPr marL="91445" marR="91445" marT="45724" marB="45724" anchor="ctr"/>
                </a:tc>
              </a:tr>
              <a:tr h="501454">
                <a:tc>
                  <a:txBody>
                    <a:bodyPr/>
                    <a:lstStyle/>
                    <a:p>
                      <a:pPr algn="ctr"/>
                      <a:r>
                        <a:rPr lang="en-US" altLang="zh-CN" sz="2400" dirty="0" smtClean="0">
                          <a:solidFill>
                            <a:srgbClr val="002060"/>
                          </a:solidFill>
                          <a:latin typeface="黑体" panose="02010609060101010101" pitchFamily="49" charset="-122"/>
                          <a:ea typeface="黑体" panose="02010609060101010101" pitchFamily="49" charset="-122"/>
                        </a:rPr>
                        <a:t>2</a:t>
                      </a:r>
                      <a:endParaRPr lang="zh-CN" altLang="en-US" sz="2400" dirty="0">
                        <a:solidFill>
                          <a:srgbClr val="002060"/>
                        </a:solidFill>
                        <a:latin typeface="黑体" panose="02010609060101010101" pitchFamily="49" charset="-122"/>
                        <a:ea typeface="黑体" panose="02010609060101010101" pitchFamily="49" charset="-122"/>
                      </a:endParaRPr>
                    </a:p>
                  </a:txBody>
                  <a:tcPr marL="91445" marR="91445" marT="45724" marB="45724" anchor="ctr"/>
                </a:tc>
                <a:tc>
                  <a:txBody>
                    <a:bodyPr/>
                    <a:lstStyle/>
                    <a:p>
                      <a:pPr algn="ctr"/>
                      <a:r>
                        <a:rPr lang="zh-CN" altLang="en-US" sz="2400" dirty="0" smtClean="0">
                          <a:solidFill>
                            <a:srgbClr val="002060"/>
                          </a:solidFill>
                          <a:latin typeface="黑体" panose="02010609060101010101" pitchFamily="49" charset="-122"/>
                          <a:ea typeface="黑体" panose="02010609060101010101" pitchFamily="49" charset="-122"/>
                        </a:rPr>
                        <a:t>危害标识</a:t>
                      </a:r>
                      <a:endParaRPr lang="zh-CN" altLang="en-US" sz="2400" dirty="0">
                        <a:solidFill>
                          <a:srgbClr val="002060"/>
                        </a:solidFill>
                        <a:latin typeface="黑体" panose="02010609060101010101" pitchFamily="49" charset="-122"/>
                        <a:ea typeface="黑体" panose="02010609060101010101" pitchFamily="49" charset="-122"/>
                      </a:endParaRPr>
                    </a:p>
                  </a:txBody>
                  <a:tcPr marL="91445" marR="91445" marT="45724" marB="45724" anchor="ctr"/>
                </a:tc>
                <a:tc>
                  <a:txBody>
                    <a:bodyPr/>
                    <a:lstStyle/>
                    <a:p>
                      <a:pPr algn="ctr"/>
                      <a:r>
                        <a:rPr lang="en-US" altLang="zh-CN" sz="2400" dirty="0" smtClean="0">
                          <a:solidFill>
                            <a:srgbClr val="002060"/>
                          </a:solidFill>
                          <a:latin typeface="黑体" panose="02010609060101010101" pitchFamily="49" charset="-122"/>
                          <a:ea typeface="黑体" panose="02010609060101010101" pitchFamily="49" charset="-122"/>
                        </a:rPr>
                        <a:t>10</a:t>
                      </a:r>
                      <a:endParaRPr lang="zh-CN" altLang="en-US" sz="2400" dirty="0">
                        <a:solidFill>
                          <a:srgbClr val="002060"/>
                        </a:solidFill>
                        <a:latin typeface="黑体" panose="02010609060101010101" pitchFamily="49" charset="-122"/>
                        <a:ea typeface="黑体" panose="02010609060101010101" pitchFamily="49" charset="-122"/>
                      </a:endParaRPr>
                    </a:p>
                  </a:txBody>
                  <a:tcPr marL="91445" marR="91445" marT="45724" marB="45724" anchor="ctr"/>
                </a:tc>
                <a:tc>
                  <a:txBody>
                    <a:bodyPr/>
                    <a:lstStyle/>
                    <a:p>
                      <a:pPr algn="ctr"/>
                      <a:r>
                        <a:rPr lang="zh-CN" altLang="en-US" sz="2400" dirty="0" smtClean="0">
                          <a:solidFill>
                            <a:srgbClr val="002060"/>
                          </a:solidFill>
                          <a:latin typeface="黑体" panose="02010609060101010101" pitchFamily="49" charset="-122"/>
                          <a:ea typeface="黑体" panose="02010609060101010101" pitchFamily="49" charset="-122"/>
                        </a:rPr>
                        <a:t>稳定性和反应性</a:t>
                      </a:r>
                      <a:endParaRPr lang="zh-CN" altLang="en-US" sz="2400" dirty="0">
                        <a:solidFill>
                          <a:srgbClr val="002060"/>
                        </a:solidFill>
                        <a:latin typeface="黑体" panose="02010609060101010101" pitchFamily="49" charset="-122"/>
                        <a:ea typeface="黑体" panose="02010609060101010101" pitchFamily="49" charset="-122"/>
                      </a:endParaRPr>
                    </a:p>
                  </a:txBody>
                  <a:tcPr marL="91445" marR="91445" marT="45724" marB="45724" anchor="ctr"/>
                </a:tc>
              </a:tr>
              <a:tr h="569457">
                <a:tc>
                  <a:txBody>
                    <a:bodyPr/>
                    <a:lstStyle/>
                    <a:p>
                      <a:pPr algn="ctr"/>
                      <a:r>
                        <a:rPr lang="en-US" altLang="zh-CN" sz="2400" dirty="0" smtClean="0">
                          <a:solidFill>
                            <a:srgbClr val="002060"/>
                          </a:solidFill>
                          <a:latin typeface="黑体" panose="02010609060101010101" pitchFamily="49" charset="-122"/>
                          <a:ea typeface="黑体" panose="02010609060101010101" pitchFamily="49" charset="-122"/>
                        </a:rPr>
                        <a:t>3</a:t>
                      </a:r>
                      <a:endParaRPr lang="zh-CN" altLang="en-US" sz="2400" dirty="0">
                        <a:solidFill>
                          <a:srgbClr val="002060"/>
                        </a:solidFill>
                        <a:latin typeface="黑体" panose="02010609060101010101" pitchFamily="49" charset="-122"/>
                        <a:ea typeface="黑体" panose="02010609060101010101" pitchFamily="49" charset="-122"/>
                      </a:endParaRPr>
                    </a:p>
                  </a:txBody>
                  <a:tcPr marL="91445" marR="91445" marT="45724" marB="45724" anchor="ctr"/>
                </a:tc>
                <a:tc>
                  <a:txBody>
                    <a:bodyPr/>
                    <a:lstStyle/>
                    <a:p>
                      <a:pPr algn="ctr"/>
                      <a:r>
                        <a:rPr lang="zh-CN" altLang="en-US" sz="2400" dirty="0" smtClean="0">
                          <a:solidFill>
                            <a:srgbClr val="002060"/>
                          </a:solidFill>
                          <a:latin typeface="黑体" panose="02010609060101010101" pitchFamily="49" charset="-122"/>
                          <a:ea typeface="黑体" panose="02010609060101010101" pitchFamily="49" charset="-122"/>
                        </a:rPr>
                        <a:t>成分构成</a:t>
                      </a:r>
                      <a:r>
                        <a:rPr lang="en-US" altLang="zh-CN" sz="2400" dirty="0" smtClean="0">
                          <a:solidFill>
                            <a:srgbClr val="002060"/>
                          </a:solidFill>
                          <a:latin typeface="黑体" panose="02010609060101010101" pitchFamily="49" charset="-122"/>
                          <a:ea typeface="黑体" panose="02010609060101010101" pitchFamily="49" charset="-122"/>
                        </a:rPr>
                        <a:t>/</a:t>
                      </a:r>
                      <a:r>
                        <a:rPr lang="zh-CN" altLang="en-US" sz="2400" dirty="0" smtClean="0">
                          <a:solidFill>
                            <a:srgbClr val="002060"/>
                          </a:solidFill>
                          <a:latin typeface="黑体" panose="02010609060101010101" pitchFamily="49" charset="-122"/>
                          <a:ea typeface="黑体" panose="02010609060101010101" pitchFamily="49" charset="-122"/>
                        </a:rPr>
                        <a:t>成分信息</a:t>
                      </a:r>
                      <a:endParaRPr lang="zh-CN" altLang="en-US" sz="2400" dirty="0">
                        <a:solidFill>
                          <a:srgbClr val="002060"/>
                        </a:solidFill>
                        <a:latin typeface="黑体" panose="02010609060101010101" pitchFamily="49" charset="-122"/>
                        <a:ea typeface="黑体" panose="02010609060101010101" pitchFamily="49" charset="-122"/>
                      </a:endParaRPr>
                    </a:p>
                  </a:txBody>
                  <a:tcPr marL="91445" marR="91445" marT="45724" marB="45724" anchor="ctr"/>
                </a:tc>
                <a:tc>
                  <a:txBody>
                    <a:bodyPr/>
                    <a:lstStyle/>
                    <a:p>
                      <a:pPr algn="ctr"/>
                      <a:r>
                        <a:rPr lang="en-US" altLang="zh-CN" sz="2400" dirty="0" smtClean="0">
                          <a:solidFill>
                            <a:srgbClr val="002060"/>
                          </a:solidFill>
                          <a:latin typeface="黑体" panose="02010609060101010101" pitchFamily="49" charset="-122"/>
                          <a:ea typeface="黑体" panose="02010609060101010101" pitchFamily="49" charset="-122"/>
                        </a:rPr>
                        <a:t>11</a:t>
                      </a:r>
                      <a:endParaRPr lang="zh-CN" altLang="en-US" sz="2400" dirty="0">
                        <a:solidFill>
                          <a:srgbClr val="002060"/>
                        </a:solidFill>
                        <a:latin typeface="黑体" panose="02010609060101010101" pitchFamily="49" charset="-122"/>
                        <a:ea typeface="黑体" panose="02010609060101010101" pitchFamily="49" charset="-122"/>
                      </a:endParaRPr>
                    </a:p>
                  </a:txBody>
                  <a:tcPr marL="91445" marR="91445" marT="45724" marB="45724" anchor="ctr"/>
                </a:tc>
                <a:tc>
                  <a:txBody>
                    <a:bodyPr/>
                    <a:lstStyle/>
                    <a:p>
                      <a:pPr algn="ctr"/>
                      <a:r>
                        <a:rPr lang="zh-CN" altLang="en-US" sz="2400" dirty="0" smtClean="0">
                          <a:solidFill>
                            <a:srgbClr val="002060"/>
                          </a:solidFill>
                          <a:latin typeface="黑体" panose="02010609060101010101" pitchFamily="49" charset="-122"/>
                          <a:ea typeface="黑体" panose="02010609060101010101" pitchFamily="49" charset="-122"/>
                        </a:rPr>
                        <a:t>毒理学信息</a:t>
                      </a:r>
                      <a:endParaRPr lang="zh-CN" altLang="en-US" sz="2400" dirty="0">
                        <a:solidFill>
                          <a:srgbClr val="002060"/>
                        </a:solidFill>
                        <a:latin typeface="黑体" panose="02010609060101010101" pitchFamily="49" charset="-122"/>
                        <a:ea typeface="黑体" panose="02010609060101010101" pitchFamily="49" charset="-122"/>
                      </a:endParaRPr>
                    </a:p>
                  </a:txBody>
                  <a:tcPr marL="91445" marR="91445" marT="45724" marB="45724" anchor="ctr"/>
                </a:tc>
              </a:tr>
              <a:tr h="410893">
                <a:tc>
                  <a:txBody>
                    <a:bodyPr/>
                    <a:lstStyle/>
                    <a:p>
                      <a:pPr algn="ctr"/>
                      <a:r>
                        <a:rPr lang="en-US" altLang="zh-CN" sz="2400" dirty="0" smtClean="0">
                          <a:solidFill>
                            <a:srgbClr val="002060"/>
                          </a:solidFill>
                          <a:latin typeface="黑体" panose="02010609060101010101" pitchFamily="49" charset="-122"/>
                          <a:ea typeface="黑体" panose="02010609060101010101" pitchFamily="49" charset="-122"/>
                        </a:rPr>
                        <a:t>4</a:t>
                      </a:r>
                      <a:endParaRPr lang="zh-CN" altLang="en-US" sz="2400" dirty="0">
                        <a:solidFill>
                          <a:srgbClr val="002060"/>
                        </a:solidFill>
                        <a:latin typeface="黑体" panose="02010609060101010101" pitchFamily="49" charset="-122"/>
                        <a:ea typeface="黑体" panose="02010609060101010101" pitchFamily="49" charset="-122"/>
                      </a:endParaRPr>
                    </a:p>
                  </a:txBody>
                  <a:tcPr marL="91445" marR="91445" marT="45724" marB="45724" anchor="ctr"/>
                </a:tc>
                <a:tc>
                  <a:txBody>
                    <a:bodyPr/>
                    <a:lstStyle/>
                    <a:p>
                      <a:pPr algn="ctr"/>
                      <a:r>
                        <a:rPr lang="zh-CN" altLang="en-US" sz="2400" dirty="0" smtClean="0">
                          <a:solidFill>
                            <a:srgbClr val="002060"/>
                          </a:solidFill>
                          <a:latin typeface="黑体" panose="02010609060101010101" pitchFamily="49" charset="-122"/>
                          <a:ea typeface="黑体" panose="02010609060101010101" pitchFamily="49" charset="-122"/>
                        </a:rPr>
                        <a:t>急救措施</a:t>
                      </a:r>
                      <a:endParaRPr lang="zh-CN" altLang="en-US" sz="2400" dirty="0">
                        <a:solidFill>
                          <a:srgbClr val="002060"/>
                        </a:solidFill>
                        <a:latin typeface="黑体" panose="02010609060101010101" pitchFamily="49" charset="-122"/>
                        <a:ea typeface="黑体" panose="02010609060101010101" pitchFamily="49" charset="-122"/>
                      </a:endParaRPr>
                    </a:p>
                  </a:txBody>
                  <a:tcPr marL="91445" marR="91445" marT="45724" marB="45724" anchor="ctr"/>
                </a:tc>
                <a:tc>
                  <a:txBody>
                    <a:bodyPr/>
                    <a:lstStyle/>
                    <a:p>
                      <a:pPr algn="ctr"/>
                      <a:r>
                        <a:rPr lang="en-US" altLang="zh-CN" sz="2400" dirty="0" smtClean="0">
                          <a:solidFill>
                            <a:srgbClr val="002060"/>
                          </a:solidFill>
                          <a:latin typeface="黑体" panose="02010609060101010101" pitchFamily="49" charset="-122"/>
                          <a:ea typeface="黑体" panose="02010609060101010101" pitchFamily="49" charset="-122"/>
                        </a:rPr>
                        <a:t>12</a:t>
                      </a:r>
                      <a:endParaRPr lang="zh-CN" altLang="en-US" sz="2400" dirty="0">
                        <a:solidFill>
                          <a:srgbClr val="002060"/>
                        </a:solidFill>
                        <a:latin typeface="黑体" panose="02010609060101010101" pitchFamily="49" charset="-122"/>
                        <a:ea typeface="黑体" panose="02010609060101010101" pitchFamily="49" charset="-122"/>
                      </a:endParaRPr>
                    </a:p>
                  </a:txBody>
                  <a:tcPr marL="91445" marR="91445" marT="45724" marB="45724" anchor="ctr"/>
                </a:tc>
                <a:tc>
                  <a:txBody>
                    <a:bodyPr/>
                    <a:lstStyle/>
                    <a:p>
                      <a:pPr algn="ctr"/>
                      <a:r>
                        <a:rPr lang="zh-CN" altLang="en-US" sz="2400" dirty="0" smtClean="0">
                          <a:solidFill>
                            <a:srgbClr val="002060"/>
                          </a:solidFill>
                          <a:latin typeface="黑体" panose="02010609060101010101" pitchFamily="49" charset="-122"/>
                          <a:ea typeface="黑体" panose="02010609060101010101" pitchFamily="49" charset="-122"/>
                        </a:rPr>
                        <a:t>生态学信息</a:t>
                      </a:r>
                      <a:endParaRPr lang="zh-CN" altLang="en-US" sz="2400" dirty="0">
                        <a:solidFill>
                          <a:srgbClr val="002060"/>
                        </a:solidFill>
                        <a:latin typeface="黑体" panose="02010609060101010101" pitchFamily="49" charset="-122"/>
                        <a:ea typeface="黑体" panose="02010609060101010101" pitchFamily="49" charset="-122"/>
                      </a:endParaRPr>
                    </a:p>
                  </a:txBody>
                  <a:tcPr marL="91445" marR="91445" marT="45724" marB="45724" anchor="ctr"/>
                </a:tc>
              </a:tr>
              <a:tr h="576064">
                <a:tc>
                  <a:txBody>
                    <a:bodyPr/>
                    <a:lstStyle/>
                    <a:p>
                      <a:pPr algn="ctr"/>
                      <a:r>
                        <a:rPr lang="en-US" altLang="zh-CN" sz="2400" dirty="0" smtClean="0">
                          <a:solidFill>
                            <a:srgbClr val="002060"/>
                          </a:solidFill>
                          <a:latin typeface="黑体" panose="02010609060101010101" pitchFamily="49" charset="-122"/>
                          <a:ea typeface="黑体" panose="02010609060101010101" pitchFamily="49" charset="-122"/>
                        </a:rPr>
                        <a:t>5</a:t>
                      </a:r>
                      <a:endParaRPr lang="zh-CN" altLang="en-US" sz="2400" dirty="0">
                        <a:solidFill>
                          <a:srgbClr val="002060"/>
                        </a:solidFill>
                        <a:latin typeface="黑体" panose="02010609060101010101" pitchFamily="49" charset="-122"/>
                        <a:ea typeface="黑体" panose="02010609060101010101" pitchFamily="49" charset="-122"/>
                      </a:endParaRPr>
                    </a:p>
                  </a:txBody>
                  <a:tcPr marL="91445" marR="91445" marT="45724" marB="45724" anchor="ctr"/>
                </a:tc>
                <a:tc>
                  <a:txBody>
                    <a:bodyPr/>
                    <a:lstStyle/>
                    <a:p>
                      <a:pPr algn="ctr"/>
                      <a:r>
                        <a:rPr lang="zh-CN" altLang="en-US" sz="2400" dirty="0" smtClean="0">
                          <a:solidFill>
                            <a:srgbClr val="002060"/>
                          </a:solidFill>
                          <a:latin typeface="黑体" panose="02010609060101010101" pitchFamily="49" charset="-122"/>
                          <a:ea typeface="黑体" panose="02010609060101010101" pitchFamily="49" charset="-122"/>
                        </a:rPr>
                        <a:t>消防措施</a:t>
                      </a:r>
                      <a:endParaRPr lang="zh-CN" altLang="en-US" sz="2400" dirty="0">
                        <a:solidFill>
                          <a:srgbClr val="002060"/>
                        </a:solidFill>
                        <a:latin typeface="黑体" panose="02010609060101010101" pitchFamily="49" charset="-122"/>
                        <a:ea typeface="黑体" panose="02010609060101010101" pitchFamily="49" charset="-122"/>
                      </a:endParaRPr>
                    </a:p>
                  </a:txBody>
                  <a:tcPr marL="91445" marR="91445" marT="45724" marB="45724" anchor="ctr"/>
                </a:tc>
                <a:tc>
                  <a:txBody>
                    <a:bodyPr/>
                    <a:lstStyle/>
                    <a:p>
                      <a:pPr algn="ctr"/>
                      <a:r>
                        <a:rPr lang="en-US" altLang="zh-CN" sz="2400" dirty="0" smtClean="0">
                          <a:solidFill>
                            <a:srgbClr val="002060"/>
                          </a:solidFill>
                          <a:latin typeface="黑体" panose="02010609060101010101" pitchFamily="49" charset="-122"/>
                          <a:ea typeface="黑体" panose="02010609060101010101" pitchFamily="49" charset="-122"/>
                        </a:rPr>
                        <a:t>13</a:t>
                      </a:r>
                      <a:endParaRPr lang="zh-CN" altLang="en-US" sz="2400" dirty="0">
                        <a:solidFill>
                          <a:srgbClr val="002060"/>
                        </a:solidFill>
                        <a:latin typeface="黑体" panose="02010609060101010101" pitchFamily="49" charset="-122"/>
                        <a:ea typeface="黑体" panose="02010609060101010101" pitchFamily="49" charset="-122"/>
                      </a:endParaRPr>
                    </a:p>
                  </a:txBody>
                  <a:tcPr marL="91445" marR="91445" marT="45724" marB="45724" anchor="ctr"/>
                </a:tc>
                <a:tc>
                  <a:txBody>
                    <a:bodyPr/>
                    <a:lstStyle/>
                    <a:p>
                      <a:pPr algn="ctr"/>
                      <a:r>
                        <a:rPr lang="zh-CN" altLang="en-US" sz="2400" dirty="0" smtClean="0">
                          <a:solidFill>
                            <a:srgbClr val="002060"/>
                          </a:solidFill>
                          <a:latin typeface="黑体" panose="02010609060101010101" pitchFamily="49" charset="-122"/>
                          <a:ea typeface="黑体" panose="02010609060101010101" pitchFamily="49" charset="-122"/>
                        </a:rPr>
                        <a:t>处置考虑</a:t>
                      </a:r>
                      <a:endParaRPr lang="zh-CN" altLang="en-US" sz="2400" dirty="0">
                        <a:solidFill>
                          <a:srgbClr val="002060"/>
                        </a:solidFill>
                        <a:latin typeface="黑体" panose="02010609060101010101" pitchFamily="49" charset="-122"/>
                        <a:ea typeface="黑体" panose="02010609060101010101" pitchFamily="49" charset="-122"/>
                      </a:endParaRPr>
                    </a:p>
                  </a:txBody>
                  <a:tcPr marL="91445" marR="91445" marT="45724" marB="45724" anchor="ctr"/>
                </a:tc>
              </a:tr>
              <a:tr h="577365">
                <a:tc>
                  <a:txBody>
                    <a:bodyPr/>
                    <a:lstStyle/>
                    <a:p>
                      <a:pPr algn="ctr"/>
                      <a:r>
                        <a:rPr lang="en-US" altLang="zh-CN" sz="2400" dirty="0" smtClean="0">
                          <a:solidFill>
                            <a:srgbClr val="002060"/>
                          </a:solidFill>
                          <a:latin typeface="黑体" panose="02010609060101010101" pitchFamily="49" charset="-122"/>
                          <a:ea typeface="黑体" panose="02010609060101010101" pitchFamily="49" charset="-122"/>
                        </a:rPr>
                        <a:t>6</a:t>
                      </a:r>
                      <a:endParaRPr lang="zh-CN" altLang="en-US" sz="2400" dirty="0">
                        <a:solidFill>
                          <a:srgbClr val="002060"/>
                        </a:solidFill>
                        <a:latin typeface="黑体" panose="02010609060101010101" pitchFamily="49" charset="-122"/>
                        <a:ea typeface="黑体" panose="02010609060101010101" pitchFamily="49" charset="-122"/>
                      </a:endParaRPr>
                    </a:p>
                  </a:txBody>
                  <a:tcPr marL="91445" marR="91445" marT="45724" marB="45724" anchor="ctr"/>
                </a:tc>
                <a:tc>
                  <a:txBody>
                    <a:bodyPr/>
                    <a:lstStyle/>
                    <a:p>
                      <a:pPr algn="ctr"/>
                      <a:r>
                        <a:rPr lang="zh-CN" altLang="en-US" sz="2400" dirty="0" smtClean="0">
                          <a:solidFill>
                            <a:srgbClr val="002060"/>
                          </a:solidFill>
                          <a:latin typeface="黑体" panose="02010609060101010101" pitchFamily="49" charset="-122"/>
                          <a:ea typeface="黑体" panose="02010609060101010101" pitchFamily="49" charset="-122"/>
                        </a:rPr>
                        <a:t>意外泄漏措施</a:t>
                      </a:r>
                      <a:endParaRPr lang="zh-CN" altLang="en-US" sz="2400" dirty="0">
                        <a:solidFill>
                          <a:srgbClr val="002060"/>
                        </a:solidFill>
                        <a:latin typeface="黑体" panose="02010609060101010101" pitchFamily="49" charset="-122"/>
                        <a:ea typeface="黑体" panose="02010609060101010101" pitchFamily="49" charset="-122"/>
                      </a:endParaRPr>
                    </a:p>
                  </a:txBody>
                  <a:tcPr marL="91445" marR="91445" marT="45724" marB="45724" anchor="ctr"/>
                </a:tc>
                <a:tc>
                  <a:txBody>
                    <a:bodyPr/>
                    <a:lstStyle/>
                    <a:p>
                      <a:pPr algn="ctr"/>
                      <a:r>
                        <a:rPr lang="en-US" altLang="zh-CN" sz="2400" dirty="0" smtClean="0">
                          <a:solidFill>
                            <a:srgbClr val="002060"/>
                          </a:solidFill>
                          <a:latin typeface="黑体" panose="02010609060101010101" pitchFamily="49" charset="-122"/>
                          <a:ea typeface="黑体" panose="02010609060101010101" pitchFamily="49" charset="-122"/>
                        </a:rPr>
                        <a:t>14</a:t>
                      </a:r>
                      <a:endParaRPr lang="zh-CN" altLang="en-US" sz="2400" dirty="0">
                        <a:solidFill>
                          <a:srgbClr val="002060"/>
                        </a:solidFill>
                        <a:latin typeface="黑体" panose="02010609060101010101" pitchFamily="49" charset="-122"/>
                        <a:ea typeface="黑体" panose="02010609060101010101" pitchFamily="49" charset="-122"/>
                      </a:endParaRPr>
                    </a:p>
                  </a:txBody>
                  <a:tcPr marL="91445" marR="91445" marT="45724" marB="45724" anchor="ctr"/>
                </a:tc>
                <a:tc>
                  <a:txBody>
                    <a:bodyPr/>
                    <a:lstStyle/>
                    <a:p>
                      <a:pPr algn="ctr"/>
                      <a:r>
                        <a:rPr lang="zh-CN" altLang="en-US" sz="2400" dirty="0" smtClean="0">
                          <a:solidFill>
                            <a:srgbClr val="002060"/>
                          </a:solidFill>
                          <a:latin typeface="黑体" panose="02010609060101010101" pitchFamily="49" charset="-122"/>
                          <a:ea typeface="黑体" panose="02010609060101010101" pitchFamily="49" charset="-122"/>
                        </a:rPr>
                        <a:t>运输信息</a:t>
                      </a:r>
                      <a:endParaRPr lang="zh-CN" altLang="en-US" sz="2400" dirty="0">
                        <a:solidFill>
                          <a:srgbClr val="002060"/>
                        </a:solidFill>
                        <a:latin typeface="黑体" panose="02010609060101010101" pitchFamily="49" charset="-122"/>
                        <a:ea typeface="黑体" panose="02010609060101010101" pitchFamily="49" charset="-122"/>
                      </a:endParaRPr>
                    </a:p>
                  </a:txBody>
                  <a:tcPr marL="91445" marR="91445" marT="45724" marB="45724" anchor="ctr"/>
                </a:tc>
              </a:tr>
              <a:tr h="577365">
                <a:tc>
                  <a:txBody>
                    <a:bodyPr/>
                    <a:lstStyle/>
                    <a:p>
                      <a:pPr algn="ctr"/>
                      <a:r>
                        <a:rPr lang="en-US" altLang="zh-CN" sz="2400" dirty="0" smtClean="0">
                          <a:solidFill>
                            <a:srgbClr val="002060"/>
                          </a:solidFill>
                          <a:latin typeface="黑体" panose="02010609060101010101" pitchFamily="49" charset="-122"/>
                          <a:ea typeface="黑体" panose="02010609060101010101" pitchFamily="49" charset="-122"/>
                        </a:rPr>
                        <a:t>7</a:t>
                      </a:r>
                      <a:endParaRPr lang="zh-CN" altLang="en-US" sz="2400" dirty="0">
                        <a:solidFill>
                          <a:srgbClr val="002060"/>
                        </a:solidFill>
                        <a:latin typeface="黑体" panose="02010609060101010101" pitchFamily="49" charset="-122"/>
                        <a:ea typeface="黑体" panose="02010609060101010101" pitchFamily="49" charset="-122"/>
                      </a:endParaRPr>
                    </a:p>
                  </a:txBody>
                  <a:tcPr marL="91445" marR="91445" marT="45724" marB="45724" anchor="ctr"/>
                </a:tc>
                <a:tc>
                  <a:txBody>
                    <a:bodyPr/>
                    <a:lstStyle/>
                    <a:p>
                      <a:pPr algn="ctr"/>
                      <a:r>
                        <a:rPr lang="zh-CN" altLang="en-US" sz="2400" dirty="0" smtClean="0">
                          <a:solidFill>
                            <a:srgbClr val="002060"/>
                          </a:solidFill>
                          <a:latin typeface="黑体" panose="02010609060101010101" pitchFamily="49" charset="-122"/>
                          <a:ea typeface="黑体" panose="02010609060101010101" pitchFamily="49" charset="-122"/>
                        </a:rPr>
                        <a:t>搬运和储存</a:t>
                      </a:r>
                      <a:endParaRPr lang="zh-CN" altLang="en-US" sz="2400" dirty="0">
                        <a:solidFill>
                          <a:srgbClr val="002060"/>
                        </a:solidFill>
                        <a:latin typeface="黑体" panose="02010609060101010101" pitchFamily="49" charset="-122"/>
                        <a:ea typeface="黑体" panose="02010609060101010101" pitchFamily="49" charset="-122"/>
                      </a:endParaRPr>
                    </a:p>
                  </a:txBody>
                  <a:tcPr marL="91445" marR="91445" marT="45724" marB="45724" anchor="ctr"/>
                </a:tc>
                <a:tc>
                  <a:txBody>
                    <a:bodyPr/>
                    <a:lstStyle/>
                    <a:p>
                      <a:pPr algn="ctr"/>
                      <a:r>
                        <a:rPr lang="en-US" altLang="zh-CN" sz="2400" dirty="0" smtClean="0">
                          <a:solidFill>
                            <a:srgbClr val="002060"/>
                          </a:solidFill>
                          <a:latin typeface="黑体" panose="02010609060101010101" pitchFamily="49" charset="-122"/>
                          <a:ea typeface="黑体" panose="02010609060101010101" pitchFamily="49" charset="-122"/>
                        </a:rPr>
                        <a:t>15</a:t>
                      </a:r>
                      <a:endParaRPr lang="zh-CN" altLang="en-US" sz="2400" dirty="0">
                        <a:solidFill>
                          <a:srgbClr val="002060"/>
                        </a:solidFill>
                        <a:latin typeface="黑体" panose="02010609060101010101" pitchFamily="49" charset="-122"/>
                        <a:ea typeface="黑体" panose="02010609060101010101" pitchFamily="49" charset="-122"/>
                      </a:endParaRPr>
                    </a:p>
                  </a:txBody>
                  <a:tcPr marL="91445" marR="91445" marT="45724" marB="45724" anchor="ctr"/>
                </a:tc>
                <a:tc>
                  <a:txBody>
                    <a:bodyPr/>
                    <a:lstStyle/>
                    <a:p>
                      <a:pPr algn="ctr"/>
                      <a:r>
                        <a:rPr lang="zh-CN" altLang="en-US" sz="2400" dirty="0" smtClean="0">
                          <a:solidFill>
                            <a:srgbClr val="002060"/>
                          </a:solidFill>
                          <a:latin typeface="黑体" panose="02010609060101010101" pitchFamily="49" charset="-122"/>
                          <a:ea typeface="黑体" panose="02010609060101010101" pitchFamily="49" charset="-122"/>
                        </a:rPr>
                        <a:t>管理信息</a:t>
                      </a:r>
                      <a:endParaRPr lang="zh-CN" altLang="en-US" sz="2400" dirty="0">
                        <a:solidFill>
                          <a:srgbClr val="002060"/>
                        </a:solidFill>
                        <a:latin typeface="黑体" panose="02010609060101010101" pitchFamily="49" charset="-122"/>
                        <a:ea typeface="黑体" panose="02010609060101010101" pitchFamily="49" charset="-122"/>
                      </a:endParaRPr>
                    </a:p>
                  </a:txBody>
                  <a:tcPr marL="91445" marR="91445" marT="45724" marB="45724" anchor="ctr"/>
                </a:tc>
              </a:tr>
              <a:tr h="577365">
                <a:tc>
                  <a:txBody>
                    <a:bodyPr/>
                    <a:lstStyle/>
                    <a:p>
                      <a:pPr marL="0" algn="ctr" defTabSz="914400" rtl="0" eaLnBrk="1" latinLnBrk="0" hangingPunct="1"/>
                      <a:r>
                        <a:rPr lang="en-US" altLang="zh-CN" sz="2400" kern="1200" dirty="0" smtClean="0">
                          <a:solidFill>
                            <a:srgbClr val="002060"/>
                          </a:solidFill>
                          <a:latin typeface="黑体" panose="02010609060101010101" pitchFamily="49" charset="-122"/>
                          <a:ea typeface="黑体" panose="02010609060101010101" pitchFamily="49" charset="-122"/>
                          <a:cs typeface="+mn-cs"/>
                        </a:rPr>
                        <a:t>8</a:t>
                      </a:r>
                      <a:endParaRPr lang="zh-CN" altLang="en-US" sz="2400" kern="1200" dirty="0">
                        <a:solidFill>
                          <a:srgbClr val="002060"/>
                        </a:solidFill>
                        <a:latin typeface="黑体" panose="02010609060101010101" pitchFamily="49" charset="-122"/>
                        <a:ea typeface="黑体" panose="02010609060101010101" pitchFamily="49" charset="-122"/>
                        <a:cs typeface="+mn-cs"/>
                      </a:endParaRPr>
                    </a:p>
                  </a:txBody>
                  <a:tcPr marL="91445" marR="91445" marT="45724" marB="45724" anchor="ctr"/>
                </a:tc>
                <a:tc>
                  <a:txBody>
                    <a:bodyPr/>
                    <a:lstStyle/>
                    <a:p>
                      <a:pPr algn="ctr"/>
                      <a:r>
                        <a:rPr lang="zh-CN" altLang="en-US" sz="2400" dirty="0" smtClean="0">
                          <a:solidFill>
                            <a:srgbClr val="002060"/>
                          </a:solidFill>
                          <a:latin typeface="黑体" panose="02010609060101010101" pitchFamily="49" charset="-122"/>
                          <a:ea typeface="黑体" panose="02010609060101010101" pitchFamily="49" charset="-122"/>
                        </a:rPr>
                        <a:t>接触控制</a:t>
                      </a:r>
                      <a:r>
                        <a:rPr lang="en-US" altLang="zh-CN" sz="2400" dirty="0" smtClean="0">
                          <a:solidFill>
                            <a:srgbClr val="002060"/>
                          </a:solidFill>
                          <a:latin typeface="黑体" panose="02010609060101010101" pitchFamily="49" charset="-122"/>
                          <a:ea typeface="黑体" panose="02010609060101010101" pitchFamily="49" charset="-122"/>
                        </a:rPr>
                        <a:t>/</a:t>
                      </a:r>
                      <a:r>
                        <a:rPr lang="zh-CN" altLang="en-US" sz="2400" dirty="0" smtClean="0">
                          <a:solidFill>
                            <a:srgbClr val="002060"/>
                          </a:solidFill>
                          <a:latin typeface="黑体" panose="02010609060101010101" pitchFamily="49" charset="-122"/>
                          <a:ea typeface="黑体" panose="02010609060101010101" pitchFamily="49" charset="-122"/>
                        </a:rPr>
                        <a:t>人身保护</a:t>
                      </a:r>
                      <a:endParaRPr lang="zh-CN" altLang="en-US" sz="2400" dirty="0">
                        <a:solidFill>
                          <a:srgbClr val="002060"/>
                        </a:solidFill>
                        <a:latin typeface="黑体" panose="02010609060101010101" pitchFamily="49" charset="-122"/>
                        <a:ea typeface="黑体" panose="02010609060101010101" pitchFamily="49" charset="-122"/>
                      </a:endParaRPr>
                    </a:p>
                  </a:txBody>
                  <a:tcPr marL="91445" marR="91445" marT="45724" marB="45724" anchor="ctr"/>
                </a:tc>
                <a:tc>
                  <a:txBody>
                    <a:bodyPr/>
                    <a:lstStyle/>
                    <a:p>
                      <a:pPr algn="ctr"/>
                      <a:r>
                        <a:rPr lang="en-US" altLang="zh-CN" sz="2400" dirty="0" smtClean="0">
                          <a:solidFill>
                            <a:srgbClr val="002060"/>
                          </a:solidFill>
                          <a:latin typeface="黑体" panose="02010609060101010101" pitchFamily="49" charset="-122"/>
                          <a:ea typeface="黑体" panose="02010609060101010101" pitchFamily="49" charset="-122"/>
                        </a:rPr>
                        <a:t>16</a:t>
                      </a:r>
                      <a:endParaRPr lang="zh-CN" altLang="en-US" sz="2400" dirty="0">
                        <a:solidFill>
                          <a:srgbClr val="002060"/>
                        </a:solidFill>
                        <a:latin typeface="黑体" panose="02010609060101010101" pitchFamily="49" charset="-122"/>
                        <a:ea typeface="黑体" panose="02010609060101010101" pitchFamily="49" charset="-122"/>
                      </a:endParaRPr>
                    </a:p>
                  </a:txBody>
                  <a:tcPr marL="91445" marR="91445" marT="45724" marB="45724" anchor="ctr"/>
                </a:tc>
                <a:tc>
                  <a:txBody>
                    <a:bodyPr/>
                    <a:lstStyle/>
                    <a:p>
                      <a:pPr algn="ctr"/>
                      <a:r>
                        <a:rPr lang="zh-CN" altLang="en-US" sz="2400" dirty="0" smtClean="0">
                          <a:solidFill>
                            <a:srgbClr val="002060"/>
                          </a:solidFill>
                          <a:latin typeface="黑体" panose="02010609060101010101" pitchFamily="49" charset="-122"/>
                          <a:ea typeface="黑体" panose="02010609060101010101" pitchFamily="49" charset="-122"/>
                        </a:rPr>
                        <a:t>其它信息</a:t>
                      </a:r>
                      <a:endParaRPr lang="zh-CN" altLang="en-US" sz="2400" dirty="0">
                        <a:solidFill>
                          <a:srgbClr val="002060"/>
                        </a:solidFill>
                        <a:latin typeface="黑体" panose="02010609060101010101" pitchFamily="49" charset="-122"/>
                        <a:ea typeface="黑体" panose="02010609060101010101" pitchFamily="49" charset="-122"/>
                      </a:endParaRPr>
                    </a:p>
                  </a:txBody>
                  <a:tcPr marL="91445" marR="91445" marT="45724" marB="45724" anchor="ctr"/>
                </a:tc>
              </a:tr>
            </a:tbl>
          </a:graphicData>
        </a:graphic>
      </p:graphicFrame>
      <p:sp>
        <p:nvSpPr>
          <p:cNvPr id="3" name="灯片编号占位符 2"/>
          <p:cNvSpPr>
            <a:spLocks noGrp="1"/>
          </p:cNvSpPr>
          <p:nvPr>
            <p:ph type="sldNum" sz="quarter" idx="12"/>
          </p:nvPr>
        </p:nvSpPr>
        <p:spPr/>
        <p:txBody>
          <a:bodyPr/>
          <a:lstStyle/>
          <a:p>
            <a:pPr>
              <a:defRPr/>
            </a:pPr>
            <a:fld id="{2DF0EC56-E1A7-4A46-86F1-FEFF1B24FD78}" type="slidenum">
              <a:rPr lang="zh-CN" altLang="en-US" smtClean="0"/>
            </a:fld>
            <a:endParaRPr lang="en-US" altLang="zh-CN"/>
          </a:p>
        </p:txBody>
      </p:sp>
      <p:grpSp>
        <p:nvGrpSpPr>
          <p:cNvPr id="13" name="组合 12"/>
          <p:cNvGrpSpPr/>
          <p:nvPr/>
        </p:nvGrpSpPr>
        <p:grpSpPr>
          <a:xfrm>
            <a:off x="407368" y="260648"/>
            <a:ext cx="11449271" cy="1096576"/>
            <a:chOff x="371365" y="116632"/>
            <a:chExt cx="11449271" cy="1096576"/>
          </a:xfrm>
        </p:grpSpPr>
        <p:pic>
          <p:nvPicPr>
            <p:cNvPr id="23" name="Picture 22" descr="方案2+封底(白色字体） 拷贝"/>
            <p:cNvPicPr>
              <a:picLocks noChangeAspect="1" noChangeArrowheads="1"/>
            </p:cNvPicPr>
            <p:nvPr/>
          </p:nvPicPr>
          <p:blipFill rotWithShape="1">
            <a:blip r:embed="rId1">
              <a:extLst>
                <a:ext uri="{28A0092B-C50C-407E-A947-70E740481C1C}">
                  <a14:useLocalDpi xmlns:a14="http://schemas.microsoft.com/office/drawing/2010/main" val="0"/>
                </a:ext>
              </a:extLst>
            </a:blip>
            <a:srcRect t="1332" b="10386"/>
            <a:stretch>
              <a:fillRect/>
            </a:stretch>
          </p:blipFill>
          <p:spPr bwMode="auto">
            <a:xfrm>
              <a:off x="5067609" y="116632"/>
              <a:ext cx="1249518" cy="10965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24" name="组合 23"/>
            <p:cNvGrpSpPr/>
            <p:nvPr/>
          </p:nvGrpSpPr>
          <p:grpSpPr>
            <a:xfrm>
              <a:off x="371365" y="272393"/>
              <a:ext cx="11449271" cy="741877"/>
              <a:chOff x="371365" y="272393"/>
              <a:chExt cx="11449271" cy="741877"/>
            </a:xfrm>
          </p:grpSpPr>
          <p:sp>
            <p:nvSpPr>
              <p:cNvPr id="25" name="矩形 24"/>
              <p:cNvSpPr/>
              <p:nvPr/>
            </p:nvSpPr>
            <p:spPr bwMode="auto">
              <a:xfrm>
                <a:off x="371365" y="272393"/>
                <a:ext cx="4248472" cy="741877"/>
              </a:xfrm>
              <a:prstGeom prst="rect">
                <a:avLst/>
              </a:prstGeom>
              <a:solidFill>
                <a:srgbClr val="1A8A6D"/>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b="1" dirty="0" smtClean="0">
                    <a:latin typeface="微软雅黑" panose="020B0503020204020204" pitchFamily="34" charset="-122"/>
                    <a:ea typeface="微软雅黑" panose="020B0503020204020204" pitchFamily="34" charset="-122"/>
                  </a:rPr>
                  <a:t>第二节</a:t>
                </a:r>
                <a:endParaRPr lang="zh-CN" altLang="en-US" b="1" dirty="0">
                  <a:latin typeface="微软雅黑" panose="020B0503020204020204" pitchFamily="34" charset="-122"/>
                  <a:ea typeface="微软雅黑" panose="020B0503020204020204" pitchFamily="34" charset="-122"/>
                </a:endParaRPr>
              </a:p>
            </p:txBody>
          </p:sp>
          <p:sp>
            <p:nvSpPr>
              <p:cNvPr id="26" name="矩形 25"/>
              <p:cNvSpPr/>
              <p:nvPr/>
            </p:nvSpPr>
            <p:spPr bwMode="auto">
              <a:xfrm>
                <a:off x="4763405" y="272393"/>
                <a:ext cx="180467" cy="741877"/>
              </a:xfrm>
              <a:prstGeom prst="rect">
                <a:avLst/>
              </a:prstGeom>
              <a:solidFill>
                <a:srgbClr val="1A8A6D"/>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27" name="矩形 26"/>
              <p:cNvSpPr/>
              <p:nvPr/>
            </p:nvSpPr>
            <p:spPr bwMode="auto">
              <a:xfrm>
                <a:off x="6360273" y="874040"/>
                <a:ext cx="5460362" cy="140230"/>
              </a:xfrm>
              <a:prstGeom prst="rect">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28" name="文本框 1"/>
              <p:cNvSpPr txBox="1">
                <a:spLocks noChangeArrowheads="1"/>
              </p:cNvSpPr>
              <p:nvPr/>
            </p:nvSpPr>
            <p:spPr bwMode="auto">
              <a:xfrm>
                <a:off x="6360274" y="272393"/>
                <a:ext cx="5460362"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a:lnSpc>
                    <a:spcPct val="100000"/>
                  </a:lnSpc>
                  <a:spcBef>
                    <a:spcPct val="0"/>
                  </a:spcBef>
                  <a:buNone/>
                </a:pPr>
                <a:r>
                  <a:rPr lang="zh-CN" altLang="en-US" b="1" dirty="0" smtClean="0">
                    <a:solidFill>
                      <a:schemeClr val="accent1">
                        <a:lumMod val="75000"/>
                      </a:schemeClr>
                    </a:solidFill>
                    <a:latin typeface="微软雅黑" panose="020B0503020204020204" pitchFamily="34" charset="-122"/>
                    <a:ea typeface="微软雅黑" panose="020B0503020204020204" pitchFamily="34" charset="-122"/>
                  </a:rPr>
                  <a:t>危险化学品简介</a:t>
                </a:r>
                <a:endParaRPr lang="zh-CN" altLang="en-US" b="1" dirty="0">
                  <a:solidFill>
                    <a:schemeClr val="accent1">
                      <a:lumMod val="75000"/>
                    </a:schemeClr>
                  </a:solidFill>
                  <a:latin typeface="Times New Roman" panose="02020603050405020304" pitchFamily="18" charset="0"/>
                </a:endParaRPr>
              </a:p>
            </p:txBody>
          </p:sp>
          <p:cxnSp>
            <p:nvCxnSpPr>
              <p:cNvPr id="29" name="直接连接符 28"/>
              <p:cNvCxnSpPr/>
              <p:nvPr/>
            </p:nvCxnSpPr>
            <p:spPr>
              <a:xfrm>
                <a:off x="6360273" y="764704"/>
                <a:ext cx="5460362" cy="0"/>
              </a:xfrm>
              <a:prstGeom prst="line">
                <a:avLst/>
              </a:prstGeom>
              <a:ln w="19050"/>
            </p:spPr>
            <p:style>
              <a:lnRef idx="1">
                <a:schemeClr val="accent1"/>
              </a:lnRef>
              <a:fillRef idx="0">
                <a:schemeClr val="accent1"/>
              </a:fillRef>
              <a:effectRef idx="0">
                <a:schemeClr val="accent1"/>
              </a:effectRef>
              <a:fontRef idx="minor">
                <a:schemeClr val="tx1"/>
              </a:fontRef>
            </p:style>
          </p:cxnSp>
        </p:grpSp>
      </p:gr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11">
                                            <p:txEl>
                                              <p:pRg st="1" end="1"/>
                                            </p:txEl>
                                          </p:spTgt>
                                        </p:tgtEl>
                                        <p:attrNameLst>
                                          <p:attrName>style.visibility</p:attrName>
                                        </p:attrNameLst>
                                      </p:cBhvr>
                                      <p:to>
                                        <p:strVal val="visible"/>
                                      </p:to>
                                    </p:set>
                                    <p:animEffect transition="in" filter="checkerboard(across)">
                                      <p:cBhvr>
                                        <p:cTn id="7" dur="500"/>
                                        <p:tgtEl>
                                          <p:spTgt spid="11">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11">
                                            <p:txEl>
                                              <p:pRg st="2" end="2"/>
                                            </p:txEl>
                                          </p:spTgt>
                                        </p:tgtEl>
                                        <p:attrNameLst>
                                          <p:attrName>style.visibility</p:attrName>
                                        </p:attrNameLst>
                                      </p:cBhvr>
                                      <p:to>
                                        <p:strVal val="visible"/>
                                      </p:to>
                                    </p:set>
                                    <p:animEffect transition="in" filter="checkerboard(across)">
                                      <p:cBhvr>
                                        <p:cTn id="12" dur="500"/>
                                        <p:tgtEl>
                                          <p:spTgt spid="11">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14"/>
                                        </p:tgtEl>
                                        <p:attrNameLst>
                                          <p:attrName>style.visibility</p:attrName>
                                        </p:attrNameLst>
                                      </p:cBhvr>
                                      <p:to>
                                        <p:strVal val="visible"/>
                                      </p:to>
                                    </p:set>
                                    <p:anim calcmode="lin" valueType="num">
                                      <p:cBhvr additive="base">
                                        <p:cTn id="17" dur="500" fill="hold"/>
                                        <p:tgtEl>
                                          <p:spTgt spid="14"/>
                                        </p:tgtEl>
                                        <p:attrNameLst>
                                          <p:attrName>ppt_x</p:attrName>
                                        </p:attrNameLst>
                                      </p:cBhvr>
                                      <p:tavLst>
                                        <p:tav tm="0">
                                          <p:val>
                                            <p:strVal val="#ppt_x"/>
                                          </p:val>
                                        </p:tav>
                                        <p:tav tm="100000">
                                          <p:val>
                                            <p:strVal val="#ppt_x"/>
                                          </p:val>
                                        </p:tav>
                                      </p:tavLst>
                                    </p:anim>
                                    <p:anim calcmode="lin" valueType="num">
                                      <p:cBhvr additive="base">
                                        <p:cTn id="18"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uiExpand="1"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pPr>
              <a:defRPr/>
            </a:pPr>
            <a:fld id="{2DF0EC56-E1A7-4A46-86F1-FEFF1B24FD78}" type="slidenum">
              <a:rPr lang="zh-CN" altLang="en-US" smtClean="0"/>
            </a:fld>
            <a:endParaRPr lang="en-US" altLang="zh-CN"/>
          </a:p>
        </p:txBody>
      </p:sp>
      <p:sp>
        <p:nvSpPr>
          <p:cNvPr id="13" name="Rectangle 4"/>
          <p:cNvSpPr txBox="1">
            <a:spLocks noChangeArrowheads="1"/>
          </p:cNvSpPr>
          <p:nvPr/>
        </p:nvSpPr>
        <p:spPr>
          <a:xfrm>
            <a:off x="551384" y="1412777"/>
            <a:ext cx="11218080" cy="4935988"/>
          </a:xfrm>
          <a:prstGeom prst="rect">
            <a:avLst/>
          </a:prstGeom>
        </p:spPr>
        <p:txBody>
          <a:bodyPr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20000"/>
              </a:lnSpc>
              <a:spcBef>
                <a:spcPts val="0"/>
              </a:spcBef>
              <a:spcAft>
                <a:spcPts val="0"/>
              </a:spcAft>
              <a:buNone/>
              <a:defRPr/>
            </a:pPr>
            <a:r>
              <a:rPr lang="en-US" altLang="zh-CN" sz="3200" dirty="0" smtClean="0">
                <a:solidFill>
                  <a:srgbClr val="002060"/>
                </a:solidFill>
                <a:latin typeface="Times New Roman" panose="02020603050405020304" pitchFamily="18" charset="0"/>
                <a:ea typeface="黑体" panose="02010609060101010101" pitchFamily="49" charset="-122"/>
                <a:cs typeface="Times New Roman" panose="02020603050405020304" pitchFamily="18" charset="0"/>
              </a:rPr>
              <a:t>    MSDS</a:t>
            </a:r>
            <a:r>
              <a:rPr lang="zh-CN" altLang="zh-CN" sz="3200" dirty="0">
                <a:solidFill>
                  <a:srgbClr val="002060"/>
                </a:solidFill>
                <a:latin typeface="Times New Roman" panose="02020603050405020304" pitchFamily="18" charset="0"/>
                <a:ea typeface="黑体" panose="02010609060101010101" pitchFamily="49" charset="-122"/>
                <a:cs typeface="Times New Roman" panose="02020603050405020304" pitchFamily="18" charset="0"/>
              </a:rPr>
              <a:t>是重要的技术资料，对于化学品性能、配伍禁忌、存放要求、危害、消防和应急处置等都有重要的</a:t>
            </a:r>
            <a:r>
              <a:rPr lang="zh-CN" altLang="en-US" sz="3200" dirty="0">
                <a:solidFill>
                  <a:srgbClr val="002060"/>
                </a:solidFill>
                <a:latin typeface="Times New Roman" panose="02020603050405020304" pitchFamily="18" charset="0"/>
                <a:ea typeface="黑体" panose="02010609060101010101" pitchFamily="49" charset="-122"/>
                <a:cs typeface="Times New Roman" panose="02020603050405020304" pitchFamily="18" charset="0"/>
              </a:rPr>
              <a:t>指导</a:t>
            </a:r>
            <a:r>
              <a:rPr lang="zh-CN" altLang="zh-CN" sz="3200" dirty="0">
                <a:solidFill>
                  <a:srgbClr val="002060"/>
                </a:solidFill>
                <a:latin typeface="Times New Roman" panose="02020603050405020304" pitchFamily="18" charset="0"/>
                <a:ea typeface="黑体" panose="02010609060101010101" pitchFamily="49" charset="-122"/>
                <a:cs typeface="Times New Roman" panose="02020603050405020304" pitchFamily="18" charset="0"/>
              </a:rPr>
              <a:t>意义，是实验室必备的安全文档资料。</a:t>
            </a:r>
            <a:r>
              <a:rPr lang="en-US" altLang="zh-CN" sz="3200" dirty="0">
                <a:solidFill>
                  <a:srgbClr val="002060"/>
                </a:solidFill>
                <a:latin typeface="Times New Roman" panose="02020603050405020304" pitchFamily="18" charset="0"/>
                <a:ea typeface="黑体" panose="02010609060101010101" pitchFamily="49" charset="-122"/>
                <a:cs typeface="Times New Roman" panose="02020603050405020304" pitchFamily="18" charset="0"/>
              </a:rPr>
              <a:t> </a:t>
            </a:r>
            <a:endParaRPr lang="en-US" altLang="zh-CN" sz="3200" dirty="0">
              <a:solidFill>
                <a:srgbClr val="002060"/>
              </a:solidFill>
              <a:latin typeface="Times New Roman" panose="02020603050405020304" pitchFamily="18" charset="0"/>
              <a:ea typeface="黑体" panose="02010609060101010101" pitchFamily="49" charset="-122"/>
              <a:cs typeface="Times New Roman" panose="02020603050405020304" pitchFamily="18" charset="0"/>
            </a:endParaRPr>
          </a:p>
          <a:p>
            <a:pPr marL="0" indent="0">
              <a:lnSpc>
                <a:spcPct val="120000"/>
              </a:lnSpc>
              <a:spcBef>
                <a:spcPts val="0"/>
              </a:spcBef>
              <a:spcAft>
                <a:spcPts val="0"/>
              </a:spcAft>
              <a:buNone/>
            </a:pPr>
            <a:r>
              <a:rPr lang="en-US" altLang="zh-CN" sz="3200" dirty="0">
                <a:solidFill>
                  <a:srgbClr val="002060"/>
                </a:solidFill>
                <a:latin typeface="Times New Roman" panose="02020603050405020304" pitchFamily="18" charset="0"/>
                <a:ea typeface="黑体" panose="02010609060101010101" pitchFamily="49" charset="-122"/>
                <a:cs typeface="Times New Roman" panose="02020603050405020304" pitchFamily="18" charset="0"/>
              </a:rPr>
              <a:t>     MSDS</a:t>
            </a:r>
            <a:r>
              <a:rPr lang="zh-CN" altLang="en-US" sz="3200" dirty="0">
                <a:solidFill>
                  <a:srgbClr val="002060"/>
                </a:solidFill>
                <a:latin typeface="Times New Roman" panose="02020603050405020304" pitchFamily="18" charset="0"/>
                <a:ea typeface="黑体" panose="02010609060101010101" pitchFamily="49" charset="-122"/>
                <a:cs typeface="Times New Roman" panose="02020603050405020304" pitchFamily="18" charset="0"/>
              </a:rPr>
              <a:t>可以通过网络查阅。</a:t>
            </a:r>
            <a:endParaRPr lang="en-US" altLang="zh-CN" sz="3200" dirty="0">
              <a:solidFill>
                <a:srgbClr val="002060"/>
              </a:solidFill>
              <a:latin typeface="Times New Roman" panose="02020603050405020304" pitchFamily="18" charset="0"/>
              <a:ea typeface="黑体" panose="02010609060101010101" pitchFamily="49" charset="-122"/>
              <a:cs typeface="Times New Roman" panose="02020603050405020304" pitchFamily="18" charset="0"/>
            </a:endParaRPr>
          </a:p>
          <a:p>
            <a:pPr marL="0" indent="0">
              <a:lnSpc>
                <a:spcPct val="120000"/>
              </a:lnSpc>
              <a:spcBef>
                <a:spcPts val="0"/>
              </a:spcBef>
              <a:spcAft>
                <a:spcPts val="0"/>
              </a:spcAft>
              <a:buNone/>
            </a:pPr>
            <a:r>
              <a:rPr lang="en-US" altLang="zh-CN" sz="3200" dirty="0">
                <a:solidFill>
                  <a:srgbClr val="002060"/>
                </a:solidFill>
                <a:latin typeface="Times New Roman" panose="02020603050405020304" pitchFamily="18" charset="0"/>
                <a:ea typeface="黑体" panose="02010609060101010101" pitchFamily="49" charset="-122"/>
                <a:cs typeface="Times New Roman" panose="02020603050405020304" pitchFamily="18" charset="0"/>
              </a:rPr>
              <a:t>   1</a:t>
            </a:r>
            <a:r>
              <a:rPr lang="zh-CN" altLang="en-US" sz="3200" dirty="0">
                <a:solidFill>
                  <a:srgbClr val="002060"/>
                </a:solidFill>
                <a:latin typeface="Times New Roman" panose="02020603050405020304" pitchFamily="18" charset="0"/>
                <a:ea typeface="黑体" panose="02010609060101010101" pitchFamily="49" charset="-122"/>
                <a:cs typeface="Times New Roman" panose="02020603050405020304" pitchFamily="18" charset="0"/>
              </a:rPr>
              <a:t>、</a:t>
            </a:r>
            <a:r>
              <a:rPr kumimoji="0" lang="zh-CN" altLang="en-US" sz="3200" dirty="0">
                <a:solidFill>
                  <a:srgbClr val="002060"/>
                </a:solidFill>
                <a:latin typeface="Times New Roman" panose="02020603050405020304" pitchFamily="18" charset="0"/>
                <a:ea typeface="黑体" panose="02010609060101010101" pitchFamily="49" charset="-122"/>
                <a:cs typeface="Times New Roman" panose="02020603050405020304" pitchFamily="18" charset="0"/>
              </a:rPr>
              <a:t>国际化学品安全卡（中文版）</a:t>
            </a:r>
            <a:r>
              <a:rPr kumimoji="0" lang="en-US" altLang="zh-CN" sz="3200" dirty="0">
                <a:solidFill>
                  <a:srgbClr val="002060"/>
                </a:solidFill>
                <a:latin typeface="Times New Roman" panose="02020603050405020304" pitchFamily="18" charset="0"/>
                <a:ea typeface="黑体" panose="02010609060101010101" pitchFamily="49" charset="-122"/>
                <a:cs typeface="Times New Roman" panose="02020603050405020304" pitchFamily="18" charset="0"/>
                <a:hlinkClick r:id="rId1"/>
              </a:rPr>
              <a:t>http://icsc.brici.ac.cn/</a:t>
            </a:r>
            <a:r>
              <a:rPr kumimoji="0" lang="en-US" altLang="zh-CN" sz="3200" dirty="0">
                <a:solidFill>
                  <a:srgbClr val="002060"/>
                </a:solidFill>
                <a:latin typeface="Times New Roman" panose="02020603050405020304" pitchFamily="18" charset="0"/>
                <a:ea typeface="黑体" panose="02010609060101010101" pitchFamily="49" charset="-122"/>
                <a:cs typeface="Times New Roman" panose="02020603050405020304" pitchFamily="18" charset="0"/>
              </a:rPr>
              <a:t>  </a:t>
            </a:r>
            <a:r>
              <a:rPr kumimoji="0" lang="zh-CN" altLang="en-US" sz="3200" dirty="0">
                <a:solidFill>
                  <a:srgbClr val="002060"/>
                </a:solidFill>
                <a:latin typeface="Times New Roman" panose="02020603050405020304" pitchFamily="18" charset="0"/>
                <a:ea typeface="黑体" panose="02010609060101010101" pitchFamily="49" charset="-122"/>
                <a:cs typeface="Times New Roman" panose="02020603050405020304" pitchFamily="18" charset="0"/>
              </a:rPr>
              <a:t>；</a:t>
            </a:r>
            <a:endParaRPr kumimoji="0" lang="en-US" altLang="zh-CN" sz="3200" dirty="0">
              <a:solidFill>
                <a:srgbClr val="002060"/>
              </a:solidFill>
              <a:latin typeface="Times New Roman" panose="02020603050405020304" pitchFamily="18" charset="0"/>
              <a:ea typeface="黑体" panose="02010609060101010101" pitchFamily="49" charset="-122"/>
              <a:cs typeface="Times New Roman" panose="02020603050405020304" pitchFamily="18" charset="0"/>
            </a:endParaRPr>
          </a:p>
          <a:p>
            <a:pPr marL="0" indent="0">
              <a:lnSpc>
                <a:spcPct val="120000"/>
              </a:lnSpc>
              <a:spcBef>
                <a:spcPts val="0"/>
              </a:spcBef>
              <a:spcAft>
                <a:spcPts val="0"/>
              </a:spcAft>
              <a:buNone/>
            </a:pPr>
            <a:r>
              <a:rPr kumimoji="0" lang="en-US" altLang="zh-CN" sz="3200" dirty="0">
                <a:solidFill>
                  <a:srgbClr val="002060"/>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sz="3200" dirty="0">
                <a:solidFill>
                  <a:srgbClr val="002060"/>
                </a:solidFill>
                <a:latin typeface="Times New Roman" panose="02020603050405020304" pitchFamily="18" charset="0"/>
                <a:ea typeface="黑体" panose="02010609060101010101" pitchFamily="49" charset="-122"/>
                <a:cs typeface="Times New Roman" panose="02020603050405020304" pitchFamily="18" charset="0"/>
              </a:rPr>
              <a:t>2</a:t>
            </a:r>
            <a:r>
              <a:rPr lang="zh-CN" altLang="en-US" sz="3200" dirty="0">
                <a:solidFill>
                  <a:srgbClr val="002060"/>
                </a:solidFill>
                <a:latin typeface="Times New Roman" panose="02020603050405020304" pitchFamily="18" charset="0"/>
                <a:ea typeface="黑体" panose="02010609060101010101" pitchFamily="49" charset="-122"/>
                <a:cs typeface="Times New Roman" panose="02020603050405020304" pitchFamily="18" charset="0"/>
              </a:rPr>
              <a:t>、</a:t>
            </a:r>
            <a:r>
              <a:rPr lang="zh-CN" altLang="zh-CN" sz="3200" dirty="0">
                <a:solidFill>
                  <a:srgbClr val="002060"/>
                </a:solidFill>
                <a:latin typeface="Times New Roman" panose="02020603050405020304" pitchFamily="18" charset="0"/>
                <a:ea typeface="黑体" panose="02010609060101010101" pitchFamily="49" charset="-122"/>
                <a:cs typeface="Times New Roman" panose="02020603050405020304" pitchFamily="18" charset="0"/>
              </a:rPr>
              <a:t>国际化学品安全卡（中文版） </a:t>
            </a:r>
            <a:r>
              <a:rPr lang="en-US" altLang="zh-CN" sz="3200" dirty="0" smtClean="0">
                <a:solidFill>
                  <a:srgbClr val="002060"/>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sz="3200" dirty="0">
                <a:solidFill>
                  <a:srgbClr val="002060"/>
                </a:solidFill>
                <a:latin typeface="Times New Roman" panose="02020603050405020304" pitchFamily="18" charset="0"/>
                <a:ea typeface="黑体" panose="02010609060101010101" pitchFamily="49" charset="-122"/>
                <a:cs typeface="Times New Roman" panose="02020603050405020304" pitchFamily="18" charset="0"/>
                <a:hlinkClick r:id="rId2"/>
              </a:rPr>
              <a:t>https://www.ilo.org/dyn/icsc/showcard.listCards3?p_lang=zh</a:t>
            </a:r>
            <a:r>
              <a:rPr lang="en-US" altLang="zh-CN" sz="3200" dirty="0">
                <a:solidFill>
                  <a:srgbClr val="00206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en-US" sz="3200" dirty="0">
                <a:solidFill>
                  <a:srgbClr val="002060"/>
                </a:solidFill>
                <a:latin typeface="Times New Roman" panose="02020603050405020304" pitchFamily="18" charset="0"/>
                <a:ea typeface="黑体" panose="02010609060101010101" pitchFamily="49" charset="-122"/>
                <a:cs typeface="Times New Roman" panose="02020603050405020304" pitchFamily="18" charset="0"/>
              </a:rPr>
              <a:t>；</a:t>
            </a:r>
            <a:endParaRPr kumimoji="0" lang="en-US" altLang="zh-CN" sz="3200" dirty="0">
              <a:solidFill>
                <a:srgbClr val="002060"/>
              </a:solidFill>
              <a:latin typeface="Times New Roman" panose="02020603050405020304" pitchFamily="18" charset="0"/>
              <a:ea typeface="黑体" panose="02010609060101010101" pitchFamily="49" charset="-122"/>
              <a:cs typeface="Times New Roman" panose="02020603050405020304" pitchFamily="18" charset="0"/>
            </a:endParaRPr>
          </a:p>
          <a:p>
            <a:pPr marL="0" indent="0">
              <a:lnSpc>
                <a:spcPct val="130000"/>
              </a:lnSpc>
              <a:spcBef>
                <a:spcPts val="0"/>
              </a:spcBef>
              <a:spcAft>
                <a:spcPts val="0"/>
              </a:spcAft>
              <a:buNone/>
            </a:pPr>
            <a:endParaRPr kumimoji="0" lang="en-US" altLang="zh-CN" sz="3200" dirty="0">
              <a:solidFill>
                <a:srgbClr val="002060"/>
              </a:solidFill>
              <a:latin typeface="黑体" panose="02010609060101010101" pitchFamily="49" charset="-122"/>
              <a:ea typeface="黑体" panose="02010609060101010101" pitchFamily="49" charset="-122"/>
            </a:endParaRPr>
          </a:p>
        </p:txBody>
      </p:sp>
      <p:pic>
        <p:nvPicPr>
          <p:cNvPr id="14" name="图片 13"/>
          <p:cNvPicPr/>
          <p:nvPr/>
        </p:nvPicPr>
        <p:blipFill rotWithShape="1">
          <a:blip r:embed="rId3"/>
          <a:srcRect l="5455" r="6364"/>
          <a:stretch>
            <a:fillRect/>
          </a:stretch>
        </p:blipFill>
        <p:spPr>
          <a:xfrm>
            <a:off x="439913" y="1441481"/>
            <a:ext cx="6880223" cy="4914869"/>
          </a:xfrm>
          <a:prstGeom prst="rect">
            <a:avLst/>
          </a:prstGeom>
          <a:ln w="19050">
            <a:solidFill>
              <a:srgbClr val="0000FF"/>
            </a:solidFill>
          </a:ln>
        </p:spPr>
      </p:pic>
      <p:pic>
        <p:nvPicPr>
          <p:cNvPr id="23" name="图片 22"/>
          <p:cNvPicPr>
            <a:picLocks noChangeAspect="1"/>
          </p:cNvPicPr>
          <p:nvPr/>
        </p:nvPicPr>
        <p:blipFill>
          <a:blip r:embed="rId4"/>
          <a:stretch>
            <a:fillRect/>
          </a:stretch>
        </p:blipFill>
        <p:spPr>
          <a:xfrm>
            <a:off x="6571247" y="1437959"/>
            <a:ext cx="5110419" cy="4918391"/>
          </a:xfrm>
          <a:prstGeom prst="rect">
            <a:avLst/>
          </a:prstGeom>
          <a:ln w="19050">
            <a:solidFill>
              <a:srgbClr val="FF0000"/>
            </a:solidFill>
          </a:ln>
        </p:spPr>
      </p:pic>
      <p:grpSp>
        <p:nvGrpSpPr>
          <p:cNvPr id="24" name="组合 23"/>
          <p:cNvGrpSpPr/>
          <p:nvPr/>
        </p:nvGrpSpPr>
        <p:grpSpPr>
          <a:xfrm>
            <a:off x="407368" y="260648"/>
            <a:ext cx="11449271" cy="1096576"/>
            <a:chOff x="371365" y="116632"/>
            <a:chExt cx="11449271" cy="1096576"/>
          </a:xfrm>
        </p:grpSpPr>
        <p:pic>
          <p:nvPicPr>
            <p:cNvPr id="25" name="Picture 22" descr="方案2+封底(白色字体） 拷贝"/>
            <p:cNvPicPr>
              <a:picLocks noChangeAspect="1" noChangeArrowheads="1"/>
            </p:cNvPicPr>
            <p:nvPr/>
          </p:nvPicPr>
          <p:blipFill rotWithShape="1">
            <a:blip r:embed="rId5">
              <a:extLst>
                <a:ext uri="{28A0092B-C50C-407E-A947-70E740481C1C}">
                  <a14:useLocalDpi xmlns:a14="http://schemas.microsoft.com/office/drawing/2010/main" val="0"/>
                </a:ext>
              </a:extLst>
            </a:blip>
            <a:srcRect t="1332" b="10386"/>
            <a:stretch>
              <a:fillRect/>
            </a:stretch>
          </p:blipFill>
          <p:spPr bwMode="auto">
            <a:xfrm>
              <a:off x="5067609" y="116632"/>
              <a:ext cx="1249518" cy="10965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26" name="组合 25"/>
            <p:cNvGrpSpPr/>
            <p:nvPr/>
          </p:nvGrpSpPr>
          <p:grpSpPr>
            <a:xfrm>
              <a:off x="371365" y="272393"/>
              <a:ext cx="11449271" cy="741877"/>
              <a:chOff x="371365" y="272393"/>
              <a:chExt cx="11449271" cy="741877"/>
            </a:xfrm>
          </p:grpSpPr>
          <p:sp>
            <p:nvSpPr>
              <p:cNvPr id="27" name="矩形 26"/>
              <p:cNvSpPr/>
              <p:nvPr/>
            </p:nvSpPr>
            <p:spPr bwMode="auto">
              <a:xfrm>
                <a:off x="371365" y="272393"/>
                <a:ext cx="4248472" cy="741877"/>
              </a:xfrm>
              <a:prstGeom prst="rect">
                <a:avLst/>
              </a:prstGeom>
              <a:solidFill>
                <a:srgbClr val="1A8A6D"/>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b="1" dirty="0" smtClean="0">
                    <a:latin typeface="微软雅黑" panose="020B0503020204020204" pitchFamily="34" charset="-122"/>
                    <a:ea typeface="微软雅黑" panose="020B0503020204020204" pitchFamily="34" charset="-122"/>
                  </a:rPr>
                  <a:t>第二节</a:t>
                </a:r>
                <a:endParaRPr lang="zh-CN" altLang="en-US" b="1" dirty="0">
                  <a:latin typeface="微软雅黑" panose="020B0503020204020204" pitchFamily="34" charset="-122"/>
                  <a:ea typeface="微软雅黑" panose="020B0503020204020204" pitchFamily="34" charset="-122"/>
                </a:endParaRPr>
              </a:p>
            </p:txBody>
          </p:sp>
          <p:sp>
            <p:nvSpPr>
              <p:cNvPr id="28" name="矩形 27"/>
              <p:cNvSpPr/>
              <p:nvPr/>
            </p:nvSpPr>
            <p:spPr bwMode="auto">
              <a:xfrm>
                <a:off x="4763405" y="272393"/>
                <a:ext cx="180467" cy="741877"/>
              </a:xfrm>
              <a:prstGeom prst="rect">
                <a:avLst/>
              </a:prstGeom>
              <a:solidFill>
                <a:srgbClr val="1A8A6D"/>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29" name="矩形 28"/>
              <p:cNvSpPr/>
              <p:nvPr/>
            </p:nvSpPr>
            <p:spPr bwMode="auto">
              <a:xfrm>
                <a:off x="6360273" y="874040"/>
                <a:ext cx="5460362" cy="140230"/>
              </a:xfrm>
              <a:prstGeom prst="rect">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30" name="文本框 1"/>
              <p:cNvSpPr txBox="1">
                <a:spLocks noChangeArrowheads="1"/>
              </p:cNvSpPr>
              <p:nvPr/>
            </p:nvSpPr>
            <p:spPr bwMode="auto">
              <a:xfrm>
                <a:off x="6360274" y="272393"/>
                <a:ext cx="5460362"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a:lnSpc>
                    <a:spcPct val="100000"/>
                  </a:lnSpc>
                  <a:spcBef>
                    <a:spcPct val="0"/>
                  </a:spcBef>
                  <a:buNone/>
                </a:pPr>
                <a:r>
                  <a:rPr lang="zh-CN" altLang="en-US" b="1" dirty="0" smtClean="0">
                    <a:solidFill>
                      <a:schemeClr val="accent1">
                        <a:lumMod val="75000"/>
                      </a:schemeClr>
                    </a:solidFill>
                    <a:latin typeface="微软雅黑" panose="020B0503020204020204" pitchFamily="34" charset="-122"/>
                    <a:ea typeface="微软雅黑" panose="020B0503020204020204" pitchFamily="34" charset="-122"/>
                  </a:rPr>
                  <a:t>危险化学品简介</a:t>
                </a:r>
                <a:endParaRPr lang="zh-CN" altLang="en-US" b="1" dirty="0">
                  <a:solidFill>
                    <a:schemeClr val="accent1">
                      <a:lumMod val="75000"/>
                    </a:schemeClr>
                  </a:solidFill>
                  <a:latin typeface="Times New Roman" panose="02020603050405020304" pitchFamily="18" charset="0"/>
                </a:endParaRPr>
              </a:p>
            </p:txBody>
          </p:sp>
          <p:cxnSp>
            <p:nvCxnSpPr>
              <p:cNvPr id="31" name="直接连接符 30"/>
              <p:cNvCxnSpPr/>
              <p:nvPr/>
            </p:nvCxnSpPr>
            <p:spPr>
              <a:xfrm>
                <a:off x="6360273" y="764704"/>
                <a:ext cx="5460362" cy="0"/>
              </a:xfrm>
              <a:prstGeom prst="line">
                <a:avLst/>
              </a:prstGeom>
              <a:ln w="19050"/>
            </p:spPr>
            <p:style>
              <a:lnRef idx="1">
                <a:schemeClr val="accent1"/>
              </a:lnRef>
              <a:fillRef idx="0">
                <a:schemeClr val="accent1"/>
              </a:fillRef>
              <a:effectRef idx="0">
                <a:schemeClr val="accent1"/>
              </a:effectRef>
              <a:fontRef idx="minor">
                <a:schemeClr val="tx1"/>
              </a:fontRef>
            </p:style>
          </p:cxnSp>
        </p:grpSp>
      </p:gr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3">
                                            <p:txEl>
                                              <p:pRg st="1" end="1"/>
                                            </p:txEl>
                                          </p:spTgt>
                                        </p:tgtEl>
                                        <p:attrNameLst>
                                          <p:attrName>style.visibility</p:attrName>
                                        </p:attrNameLst>
                                      </p:cBhvr>
                                      <p:to>
                                        <p:strVal val="visible"/>
                                      </p:to>
                                    </p:set>
                                    <p:anim calcmode="lin" valueType="num">
                                      <p:cBhvr additive="base">
                                        <p:cTn id="7" dur="500" fill="hold"/>
                                        <p:tgtEl>
                                          <p:spTgt spid="13">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13">
                                            <p:txEl>
                                              <p:pRg st="2" end="2"/>
                                            </p:txEl>
                                          </p:spTgt>
                                        </p:tgtEl>
                                        <p:attrNameLst>
                                          <p:attrName>style.visibility</p:attrName>
                                        </p:attrNameLst>
                                      </p:cBhvr>
                                      <p:to>
                                        <p:strVal val="visible"/>
                                      </p:to>
                                    </p:set>
                                    <p:anim calcmode="lin" valueType="num">
                                      <p:cBhvr additive="base">
                                        <p:cTn id="13" dur="500" fill="hold"/>
                                        <p:tgtEl>
                                          <p:spTgt spid="1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13">
                                            <p:txEl>
                                              <p:pRg st="2" end="2"/>
                                            </p:txEl>
                                          </p:spTgt>
                                        </p:tgtEl>
                                        <p:attrNameLst>
                                          <p:attrName>ppt_y</p:attrName>
                                        </p:attrNameLst>
                                      </p:cBhvr>
                                      <p:tavLst>
                                        <p:tav tm="0">
                                          <p:val>
                                            <p:strVal val="1+#ppt_h/2"/>
                                          </p:val>
                                        </p:tav>
                                        <p:tav tm="100000">
                                          <p:val>
                                            <p:strVal val="#ppt_y"/>
                                          </p:val>
                                        </p:tav>
                                      </p:tavLst>
                                    </p:anim>
                                  </p:childTnLst>
                                </p:cTn>
                              </p:par>
                              <p:par>
                                <p:cTn id="15" presetID="2" presetClass="entr" presetSubtype="4" fill="hold" nodeType="withEffect">
                                  <p:stCondLst>
                                    <p:cond delay="0"/>
                                  </p:stCondLst>
                                  <p:childTnLst>
                                    <p:set>
                                      <p:cBhvr>
                                        <p:cTn id="16" dur="1" fill="hold">
                                          <p:stCondLst>
                                            <p:cond delay="0"/>
                                          </p:stCondLst>
                                        </p:cTn>
                                        <p:tgtEl>
                                          <p:spTgt spid="13">
                                            <p:txEl>
                                              <p:pRg st="3" end="3"/>
                                            </p:txEl>
                                          </p:spTgt>
                                        </p:tgtEl>
                                        <p:attrNameLst>
                                          <p:attrName>style.visibility</p:attrName>
                                        </p:attrNameLst>
                                      </p:cBhvr>
                                      <p:to>
                                        <p:strVal val="visible"/>
                                      </p:to>
                                    </p:set>
                                    <p:anim calcmode="lin" valueType="num">
                                      <p:cBhvr additive="base">
                                        <p:cTn id="17" dur="500" fill="hold"/>
                                        <p:tgtEl>
                                          <p:spTgt spid="13">
                                            <p:txEl>
                                              <p:pRg st="3" end="3"/>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1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nodeType="clickEffect">
                                  <p:stCondLst>
                                    <p:cond delay="0"/>
                                  </p:stCondLst>
                                  <p:childTnLst>
                                    <p:set>
                                      <p:cBhvr>
                                        <p:cTn id="22" dur="1" fill="hold">
                                          <p:stCondLst>
                                            <p:cond delay="0"/>
                                          </p:stCondLst>
                                        </p:cTn>
                                        <p:tgtEl>
                                          <p:spTgt spid="14"/>
                                        </p:tgtEl>
                                        <p:attrNameLst>
                                          <p:attrName>style.visibility</p:attrName>
                                        </p:attrNameLst>
                                      </p:cBhvr>
                                      <p:to>
                                        <p:strVal val="visible"/>
                                      </p:to>
                                    </p:set>
                                    <p:anim calcmode="lin" valueType="num">
                                      <p:cBhvr additive="base">
                                        <p:cTn id="23" dur="500" fill="hold"/>
                                        <p:tgtEl>
                                          <p:spTgt spid="14"/>
                                        </p:tgtEl>
                                        <p:attrNameLst>
                                          <p:attrName>ppt_x</p:attrName>
                                        </p:attrNameLst>
                                      </p:cBhvr>
                                      <p:tavLst>
                                        <p:tav tm="0">
                                          <p:val>
                                            <p:strVal val="#ppt_x"/>
                                          </p:val>
                                        </p:tav>
                                        <p:tav tm="100000">
                                          <p:val>
                                            <p:strVal val="#ppt_x"/>
                                          </p:val>
                                        </p:tav>
                                      </p:tavLst>
                                    </p:anim>
                                    <p:anim calcmode="lin" valueType="num">
                                      <p:cBhvr additive="base">
                                        <p:cTn id="24"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nodeType="clickEffect">
                                  <p:stCondLst>
                                    <p:cond delay="0"/>
                                  </p:stCondLst>
                                  <p:childTnLst>
                                    <p:set>
                                      <p:cBhvr>
                                        <p:cTn id="28" dur="1" fill="hold">
                                          <p:stCondLst>
                                            <p:cond delay="0"/>
                                          </p:stCondLst>
                                        </p:cTn>
                                        <p:tgtEl>
                                          <p:spTgt spid="23"/>
                                        </p:tgtEl>
                                        <p:attrNameLst>
                                          <p:attrName>style.visibility</p:attrName>
                                        </p:attrNameLst>
                                      </p:cBhvr>
                                      <p:to>
                                        <p:strVal val="visible"/>
                                      </p:to>
                                    </p:set>
                                    <p:anim calcmode="lin" valueType="num">
                                      <p:cBhvr additive="base">
                                        <p:cTn id="29" dur="500" fill="hold"/>
                                        <p:tgtEl>
                                          <p:spTgt spid="23"/>
                                        </p:tgtEl>
                                        <p:attrNameLst>
                                          <p:attrName>ppt_x</p:attrName>
                                        </p:attrNameLst>
                                      </p:cBhvr>
                                      <p:tavLst>
                                        <p:tav tm="0">
                                          <p:val>
                                            <p:strVal val="#ppt_x"/>
                                          </p:val>
                                        </p:tav>
                                        <p:tav tm="100000">
                                          <p:val>
                                            <p:strVal val="#ppt_x"/>
                                          </p:val>
                                        </p:tav>
                                      </p:tavLst>
                                    </p:anim>
                                    <p:anim calcmode="lin" valueType="num">
                                      <p:cBhvr additive="base">
                                        <p:cTn id="30" dur="500" fill="hold"/>
                                        <p:tgtEl>
                                          <p:spTgt spid="2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0"/>
          <p:cNvSpPr>
            <a:spLocks noChangeArrowheads="1"/>
          </p:cNvSpPr>
          <p:nvPr/>
        </p:nvSpPr>
        <p:spPr bwMode="auto">
          <a:xfrm>
            <a:off x="5166129" y="3439716"/>
            <a:ext cx="2825353" cy="438582"/>
          </a:xfrm>
          <a:prstGeom prst="rect">
            <a:avLst/>
          </a:prstGeom>
          <a:noFill/>
          <a:ln>
            <a:noFill/>
          </a:ln>
          <a:effectLst>
            <a:outerShdw dist="17961" dir="2700000" algn="ctr" rotWithShape="0">
              <a:schemeClr val="tx1"/>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r" eaLnBrk="1" hangingPunct="1">
              <a:buFont typeface="Arial" panose="020B0604020202020204" pitchFamily="34" charset="0"/>
              <a:buNone/>
            </a:pPr>
            <a:r>
              <a:rPr lang="zh-CN" altLang="en-US" sz="2250" dirty="0">
                <a:solidFill>
                  <a:schemeClr val="bg1"/>
                </a:solidFill>
                <a:latin typeface="黑体" panose="02010609060101010101" pitchFamily="49" charset="-122"/>
                <a:ea typeface="黑体" panose="02010609060101010101" pitchFamily="49" charset="-122"/>
              </a:rPr>
              <a:t> </a:t>
            </a:r>
            <a:endParaRPr lang="zh-CN" altLang="en-US" sz="1575" dirty="0">
              <a:solidFill>
                <a:schemeClr val="bg1"/>
              </a:solidFill>
              <a:latin typeface="Arial" panose="020B0604020202020204" pitchFamily="34" charset="0"/>
              <a:ea typeface="黑体" panose="02010609060101010101" pitchFamily="49" charset="-122"/>
            </a:endParaRPr>
          </a:p>
        </p:txBody>
      </p:sp>
      <p:sp>
        <p:nvSpPr>
          <p:cNvPr id="18440" name="矩形 16"/>
          <p:cNvSpPr>
            <a:spLocks noChangeArrowheads="1"/>
          </p:cNvSpPr>
          <p:nvPr/>
        </p:nvSpPr>
        <p:spPr bwMode="auto">
          <a:xfrm>
            <a:off x="7734318" y="1833563"/>
            <a:ext cx="103927" cy="1904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51429" tIns="25715" rIns="51429" bIns="25715">
            <a:spAutoFit/>
          </a:bodyPr>
          <a:lstStyle>
            <a:lvl1pPr defTabSz="685800">
              <a:spcBef>
                <a:spcPct val="20000"/>
              </a:spcBef>
              <a:buFont typeface="Arial" panose="020B0604020202020204" pitchFamily="34" charset="0"/>
              <a:buChar char="•"/>
              <a:defRPr sz="2800">
                <a:solidFill>
                  <a:schemeClr val="tx1"/>
                </a:solidFill>
                <a:latin typeface="Calibri" panose="020F0502020204030204" pitchFamily="34" charset="0"/>
              </a:defRPr>
            </a:lvl1pPr>
            <a:lvl2pPr marL="742950" indent="-285750" defTabSz="685800">
              <a:spcBef>
                <a:spcPct val="20000"/>
              </a:spcBef>
              <a:buFont typeface="Arial" panose="020B0604020202020204" pitchFamily="34" charset="0"/>
              <a:buChar char="–"/>
              <a:defRPr sz="2500">
                <a:solidFill>
                  <a:schemeClr val="tx1"/>
                </a:solidFill>
                <a:latin typeface="Calibri" panose="020F0502020204030204" pitchFamily="34" charset="0"/>
              </a:defRPr>
            </a:lvl2pPr>
            <a:lvl3pPr marL="1143000" indent="-228600" defTabSz="685800">
              <a:spcBef>
                <a:spcPct val="20000"/>
              </a:spcBef>
              <a:buFont typeface="Arial" panose="020B0604020202020204" pitchFamily="34" charset="0"/>
              <a:buChar char="•"/>
              <a:defRPr sz="2100">
                <a:solidFill>
                  <a:schemeClr val="tx1"/>
                </a:solidFill>
                <a:latin typeface="Calibri" panose="020F0502020204030204" pitchFamily="34" charset="0"/>
              </a:defRPr>
            </a:lvl3pPr>
            <a:lvl4pPr marL="1600200" indent="-228600" defTabSz="685800">
              <a:spcBef>
                <a:spcPct val="20000"/>
              </a:spcBef>
              <a:buFont typeface="Arial" panose="020B0604020202020204" pitchFamily="34" charset="0"/>
              <a:buChar char="–"/>
              <a:defRPr sz="2100">
                <a:solidFill>
                  <a:schemeClr val="tx1"/>
                </a:solidFill>
                <a:latin typeface="Calibri" panose="020F0502020204030204" pitchFamily="34" charset="0"/>
              </a:defRPr>
            </a:lvl4pPr>
            <a:lvl5pPr marL="2057400" indent="-228600" defTabSz="685800">
              <a:spcBef>
                <a:spcPct val="20000"/>
              </a:spcBef>
              <a:buFont typeface="Arial" panose="020B0604020202020204" pitchFamily="34" charset="0"/>
              <a:buChar char="»"/>
              <a:defRPr sz="2100">
                <a:solidFill>
                  <a:schemeClr val="tx1"/>
                </a:solidFill>
                <a:latin typeface="Calibri" panose="020F0502020204030204" pitchFamily="34" charset="0"/>
              </a:defRPr>
            </a:lvl5pPr>
            <a:lvl6pPr marL="2514600" indent="-228600" defTabSz="685800" eaLnBrk="0" fontAlgn="base" hangingPunct="0">
              <a:spcBef>
                <a:spcPct val="20000"/>
              </a:spcBef>
              <a:spcAft>
                <a:spcPct val="0"/>
              </a:spcAft>
              <a:buFont typeface="Arial" panose="020B0604020202020204" pitchFamily="34" charset="0"/>
              <a:buChar char="»"/>
              <a:defRPr sz="2100">
                <a:solidFill>
                  <a:schemeClr val="tx1"/>
                </a:solidFill>
                <a:latin typeface="Calibri" panose="020F0502020204030204" pitchFamily="34" charset="0"/>
              </a:defRPr>
            </a:lvl6pPr>
            <a:lvl7pPr marL="2971800" indent="-228600" defTabSz="685800" eaLnBrk="0" fontAlgn="base" hangingPunct="0">
              <a:spcBef>
                <a:spcPct val="20000"/>
              </a:spcBef>
              <a:spcAft>
                <a:spcPct val="0"/>
              </a:spcAft>
              <a:buFont typeface="Arial" panose="020B0604020202020204" pitchFamily="34" charset="0"/>
              <a:buChar char="»"/>
              <a:defRPr sz="2100">
                <a:solidFill>
                  <a:schemeClr val="tx1"/>
                </a:solidFill>
                <a:latin typeface="Calibri" panose="020F0502020204030204" pitchFamily="34" charset="0"/>
              </a:defRPr>
            </a:lvl7pPr>
            <a:lvl8pPr marL="3429000" indent="-228600" defTabSz="685800" eaLnBrk="0" fontAlgn="base" hangingPunct="0">
              <a:spcBef>
                <a:spcPct val="20000"/>
              </a:spcBef>
              <a:spcAft>
                <a:spcPct val="0"/>
              </a:spcAft>
              <a:buFont typeface="Arial" panose="020B0604020202020204" pitchFamily="34" charset="0"/>
              <a:buChar char="»"/>
              <a:defRPr sz="2100">
                <a:solidFill>
                  <a:schemeClr val="tx1"/>
                </a:solidFill>
                <a:latin typeface="Calibri" panose="020F0502020204030204" pitchFamily="34" charset="0"/>
              </a:defRPr>
            </a:lvl8pPr>
            <a:lvl9pPr marL="3886200" indent="-228600" defTabSz="685800" eaLnBrk="0" fontAlgn="base" hangingPunct="0">
              <a:spcBef>
                <a:spcPct val="20000"/>
              </a:spcBef>
              <a:spcAft>
                <a:spcPct val="0"/>
              </a:spcAft>
              <a:buFont typeface="Arial" panose="020B0604020202020204" pitchFamily="34" charset="0"/>
              <a:buChar char="»"/>
              <a:defRPr sz="2100">
                <a:solidFill>
                  <a:schemeClr val="tx1"/>
                </a:solidFill>
                <a:latin typeface="Calibri" panose="020F0502020204030204" pitchFamily="34" charset="0"/>
              </a:defRPr>
            </a:lvl9pPr>
          </a:lstStyle>
          <a:p>
            <a:pPr>
              <a:spcBef>
                <a:spcPct val="0"/>
              </a:spcBef>
              <a:buFont typeface="Arial" panose="020B0604020202020204" pitchFamily="34" charset="0"/>
              <a:buNone/>
            </a:pPr>
            <a:endParaRPr lang="zh-CN" altLang="en-US" sz="900">
              <a:solidFill>
                <a:srgbClr val="FFFFFF"/>
              </a:solidFill>
              <a:latin typeface="汉仪水滴体简"/>
              <a:ea typeface="汉仪水滴体简"/>
              <a:cs typeface="汉仪水滴体简"/>
              <a:sym typeface="汉仪水滴体简"/>
            </a:endParaRPr>
          </a:p>
        </p:txBody>
      </p:sp>
      <p:grpSp>
        <p:nvGrpSpPr>
          <p:cNvPr id="15" name="组合 14"/>
          <p:cNvGrpSpPr/>
          <p:nvPr/>
        </p:nvGrpSpPr>
        <p:grpSpPr>
          <a:xfrm>
            <a:off x="335360" y="228914"/>
            <a:ext cx="11478440" cy="1074569"/>
            <a:chOff x="335360" y="265860"/>
            <a:chExt cx="11478440" cy="1074569"/>
          </a:xfrm>
        </p:grpSpPr>
        <p:grpSp>
          <p:nvGrpSpPr>
            <p:cNvPr id="16" name="组合 15"/>
            <p:cNvGrpSpPr/>
            <p:nvPr/>
          </p:nvGrpSpPr>
          <p:grpSpPr>
            <a:xfrm>
              <a:off x="5303714" y="265860"/>
              <a:ext cx="6510086" cy="1074569"/>
              <a:chOff x="5303714" y="265860"/>
              <a:chExt cx="6510086" cy="1074569"/>
            </a:xfrm>
          </p:grpSpPr>
          <p:pic>
            <p:nvPicPr>
              <p:cNvPr id="18" name="Picture 22" descr="方案2+封底(白色字体） 拷贝"/>
              <p:cNvPicPr>
                <a:picLocks noChangeAspect="1" noChangeArrowheads="1"/>
              </p:cNvPicPr>
              <p:nvPr/>
            </p:nvPicPr>
            <p:blipFill rotWithShape="1">
              <a:blip r:embed="rId1">
                <a:extLst>
                  <a:ext uri="{28A0092B-C50C-407E-A947-70E740481C1C}">
                    <a14:useLocalDpi xmlns:a14="http://schemas.microsoft.com/office/drawing/2010/main" val="0"/>
                  </a:ext>
                </a:extLst>
              </a:blip>
              <a:srcRect b="14154"/>
              <a:stretch>
                <a:fillRect/>
              </a:stretch>
            </p:blipFill>
            <p:spPr bwMode="auto">
              <a:xfrm>
                <a:off x="5303714" y="265860"/>
                <a:ext cx="1233560" cy="10745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 name="矩形 18"/>
              <p:cNvSpPr/>
              <p:nvPr/>
            </p:nvSpPr>
            <p:spPr>
              <a:xfrm>
                <a:off x="6609480" y="409541"/>
                <a:ext cx="5204320" cy="787210"/>
              </a:xfrm>
              <a:prstGeom prst="rect">
                <a:avLst/>
              </a:prstGeom>
              <a:solidFill>
                <a:schemeClr val="accent1">
                  <a:lumMod val="40000"/>
                  <a:lumOff val="6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zh-CN" altLang="en-US" sz="4000" b="1" dirty="0">
                    <a:solidFill>
                      <a:srgbClr val="FF0000"/>
                    </a:solidFill>
                    <a:latin typeface="黑体" panose="02010609060101010101" pitchFamily="49" charset="-122"/>
                    <a:ea typeface="黑体" panose="02010609060101010101" pitchFamily="49" charset="-122"/>
                  </a:rPr>
                  <a:t>安全第一</a:t>
                </a:r>
                <a:endParaRPr lang="zh-CN" altLang="en-US" sz="4000" b="1" dirty="0">
                  <a:solidFill>
                    <a:srgbClr val="FF0000"/>
                  </a:solidFill>
                  <a:latin typeface="黑体" panose="02010609060101010101" pitchFamily="49" charset="-122"/>
                  <a:ea typeface="黑体" panose="02010609060101010101" pitchFamily="49" charset="-122"/>
                </a:endParaRPr>
              </a:p>
            </p:txBody>
          </p:sp>
        </p:grpSp>
        <p:sp>
          <p:nvSpPr>
            <p:cNvPr id="17" name="矩形 16"/>
            <p:cNvSpPr/>
            <p:nvPr/>
          </p:nvSpPr>
          <p:spPr>
            <a:xfrm>
              <a:off x="335360" y="409540"/>
              <a:ext cx="4896148" cy="787211"/>
            </a:xfrm>
            <a:prstGeom prst="rect">
              <a:avLst/>
            </a:prstGeom>
            <a:solidFill>
              <a:schemeClr val="accent1">
                <a:lumMod val="40000"/>
                <a:lumOff val="6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sz="4000" b="1" dirty="0" smtClean="0">
                  <a:solidFill>
                    <a:srgbClr val="FF0000"/>
                  </a:solidFill>
                  <a:latin typeface="黑体" panose="02010609060101010101" pitchFamily="49" charset="-122"/>
                  <a:ea typeface="黑体" panose="02010609060101010101" pitchFamily="49" charset="-122"/>
                </a:rPr>
                <a:t>生命至上</a:t>
              </a:r>
              <a:endParaRPr lang="zh-CN" altLang="en-US" sz="4000" b="1" dirty="0">
                <a:solidFill>
                  <a:srgbClr val="FF0000"/>
                </a:solidFill>
                <a:latin typeface="黑体" panose="02010609060101010101" pitchFamily="49" charset="-122"/>
                <a:ea typeface="黑体" panose="02010609060101010101" pitchFamily="49" charset="-122"/>
              </a:endParaRPr>
            </a:p>
          </p:txBody>
        </p:sp>
      </p:grpSp>
      <p:sp>
        <p:nvSpPr>
          <p:cNvPr id="3" name="灯片编号占位符 2"/>
          <p:cNvSpPr>
            <a:spLocks noGrp="1"/>
          </p:cNvSpPr>
          <p:nvPr>
            <p:ph type="sldNum" sz="quarter" idx="12"/>
          </p:nvPr>
        </p:nvSpPr>
        <p:spPr/>
        <p:txBody>
          <a:bodyPr/>
          <a:lstStyle/>
          <a:p>
            <a:pPr>
              <a:defRPr/>
            </a:pPr>
            <a:fld id="{2DF0EC56-E1A7-4A46-86F1-FEFF1B24FD78}" type="slidenum">
              <a:rPr lang="zh-CN" altLang="en-US" smtClean="0"/>
            </a:fld>
            <a:endParaRPr lang="en-US" altLang="zh-CN"/>
          </a:p>
        </p:txBody>
      </p:sp>
      <p:grpSp>
        <p:nvGrpSpPr>
          <p:cNvPr id="12" name="组合 11"/>
          <p:cNvGrpSpPr/>
          <p:nvPr/>
        </p:nvGrpSpPr>
        <p:grpSpPr>
          <a:xfrm>
            <a:off x="409880" y="1465694"/>
            <a:ext cx="2157728" cy="4655542"/>
            <a:chOff x="623392" y="1429547"/>
            <a:chExt cx="2592288" cy="4655542"/>
          </a:xfrm>
        </p:grpSpPr>
        <p:sp>
          <p:nvSpPr>
            <p:cNvPr id="13" name="圆角矩形 12"/>
            <p:cNvSpPr/>
            <p:nvPr/>
          </p:nvSpPr>
          <p:spPr>
            <a:xfrm>
              <a:off x="1199456" y="1429547"/>
              <a:ext cx="1512168" cy="4655542"/>
            </a:xfrm>
            <a:prstGeom prst="roundRect">
              <a:avLst/>
            </a:prstGeom>
            <a:solidFill>
              <a:srgbClr val="00B0F0"/>
            </a:solidFill>
            <a:ln>
              <a:solidFill>
                <a:schemeClr val="bg1"/>
              </a:solidFill>
            </a:ln>
          </p:spPr>
          <p:style>
            <a:lnRef idx="1">
              <a:schemeClr val="accent1"/>
            </a:lnRef>
            <a:fillRef idx="2">
              <a:schemeClr val="accent1"/>
            </a:fillRef>
            <a:effectRef idx="1">
              <a:schemeClr val="accent1"/>
            </a:effectRef>
            <a:fontRef idx="minor">
              <a:schemeClr val="dk1"/>
            </a:fontRef>
          </p:style>
          <p:txBody>
            <a:bodyPr rtlCol="0" anchor="ctr"/>
            <a:lstStyle/>
            <a:p>
              <a:pPr algn="ctr"/>
              <a:endParaRPr lang="zh-CN" altLang="en-US" sz="4400">
                <a:solidFill>
                  <a:srgbClr val="A5D3BC"/>
                </a:solidFill>
              </a:endParaRPr>
            </a:p>
          </p:txBody>
        </p:sp>
        <p:sp>
          <p:nvSpPr>
            <p:cNvPr id="14" name="圆角矩形 13"/>
            <p:cNvSpPr/>
            <p:nvPr/>
          </p:nvSpPr>
          <p:spPr>
            <a:xfrm>
              <a:off x="623392" y="2990964"/>
              <a:ext cx="2592288" cy="1080120"/>
            </a:xfrm>
            <a:prstGeom prst="roundRect">
              <a:avLst/>
            </a:prstGeom>
            <a:solidFill>
              <a:srgbClr val="FC4E0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zh-CN" altLang="en-US" sz="4400" dirty="0" smtClean="0">
                  <a:latin typeface="黑体" panose="02010609060101010101" pitchFamily="49" charset="-122"/>
                  <a:ea typeface="黑体" panose="02010609060101010101" pitchFamily="49" charset="-122"/>
                </a:rPr>
                <a:t>目录</a:t>
              </a:r>
              <a:endParaRPr lang="zh-CN" altLang="en-US" sz="4400" dirty="0">
                <a:latin typeface="黑体" panose="02010609060101010101" pitchFamily="49" charset="-122"/>
                <a:ea typeface="黑体" panose="02010609060101010101" pitchFamily="49" charset="-122"/>
              </a:endParaRPr>
            </a:p>
          </p:txBody>
        </p:sp>
      </p:grpSp>
      <p:graphicFrame>
        <p:nvGraphicFramePr>
          <p:cNvPr id="23" name="图示 22"/>
          <p:cNvGraphicFramePr/>
          <p:nvPr/>
        </p:nvGraphicFramePr>
        <p:xfrm>
          <a:off x="2812670" y="1973340"/>
          <a:ext cx="8664961" cy="368664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ransition>
    <p:split orient="vert"/>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0"/>
          <p:cNvSpPr>
            <a:spLocks noChangeArrowheads="1"/>
          </p:cNvSpPr>
          <p:nvPr/>
        </p:nvSpPr>
        <p:spPr bwMode="auto">
          <a:xfrm>
            <a:off x="5166129" y="3439716"/>
            <a:ext cx="2825353" cy="438582"/>
          </a:xfrm>
          <a:prstGeom prst="rect">
            <a:avLst/>
          </a:prstGeom>
          <a:noFill/>
          <a:ln>
            <a:noFill/>
          </a:ln>
          <a:effectLst>
            <a:outerShdw dist="17961" dir="2700000" algn="ctr" rotWithShape="0">
              <a:schemeClr val="tx1"/>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r" eaLnBrk="1" hangingPunct="1">
              <a:buFont typeface="Arial" panose="020B0604020202020204" pitchFamily="34" charset="0"/>
              <a:buNone/>
            </a:pPr>
            <a:r>
              <a:rPr lang="zh-CN" altLang="en-US" sz="2250" dirty="0">
                <a:solidFill>
                  <a:schemeClr val="bg1"/>
                </a:solidFill>
                <a:latin typeface="黑体" panose="02010609060101010101" pitchFamily="49" charset="-122"/>
                <a:ea typeface="黑体" panose="02010609060101010101" pitchFamily="49" charset="-122"/>
              </a:rPr>
              <a:t> </a:t>
            </a:r>
            <a:endParaRPr lang="zh-CN" altLang="en-US" sz="1575" dirty="0">
              <a:solidFill>
                <a:schemeClr val="bg1"/>
              </a:solidFill>
              <a:latin typeface="Arial" panose="020B0604020202020204" pitchFamily="34" charset="0"/>
              <a:ea typeface="黑体" panose="02010609060101010101" pitchFamily="49" charset="-122"/>
            </a:endParaRPr>
          </a:p>
        </p:txBody>
      </p:sp>
      <p:sp>
        <p:nvSpPr>
          <p:cNvPr id="18440" name="矩形 16"/>
          <p:cNvSpPr>
            <a:spLocks noChangeArrowheads="1"/>
          </p:cNvSpPr>
          <p:nvPr/>
        </p:nvSpPr>
        <p:spPr bwMode="auto">
          <a:xfrm>
            <a:off x="7734318" y="1833563"/>
            <a:ext cx="103927" cy="1904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51429" tIns="25715" rIns="51429" bIns="25715">
            <a:spAutoFit/>
          </a:bodyPr>
          <a:lstStyle>
            <a:lvl1pPr defTabSz="685800">
              <a:spcBef>
                <a:spcPct val="20000"/>
              </a:spcBef>
              <a:buFont typeface="Arial" panose="020B0604020202020204" pitchFamily="34" charset="0"/>
              <a:buChar char="•"/>
              <a:defRPr sz="2800">
                <a:solidFill>
                  <a:schemeClr val="tx1"/>
                </a:solidFill>
                <a:latin typeface="Calibri" panose="020F0502020204030204" pitchFamily="34" charset="0"/>
              </a:defRPr>
            </a:lvl1pPr>
            <a:lvl2pPr marL="742950" indent="-285750" defTabSz="685800">
              <a:spcBef>
                <a:spcPct val="20000"/>
              </a:spcBef>
              <a:buFont typeface="Arial" panose="020B0604020202020204" pitchFamily="34" charset="0"/>
              <a:buChar char="–"/>
              <a:defRPr sz="2500">
                <a:solidFill>
                  <a:schemeClr val="tx1"/>
                </a:solidFill>
                <a:latin typeface="Calibri" panose="020F0502020204030204" pitchFamily="34" charset="0"/>
              </a:defRPr>
            </a:lvl2pPr>
            <a:lvl3pPr marL="1143000" indent="-228600" defTabSz="685800">
              <a:spcBef>
                <a:spcPct val="20000"/>
              </a:spcBef>
              <a:buFont typeface="Arial" panose="020B0604020202020204" pitchFamily="34" charset="0"/>
              <a:buChar char="•"/>
              <a:defRPr sz="2100">
                <a:solidFill>
                  <a:schemeClr val="tx1"/>
                </a:solidFill>
                <a:latin typeface="Calibri" panose="020F0502020204030204" pitchFamily="34" charset="0"/>
              </a:defRPr>
            </a:lvl3pPr>
            <a:lvl4pPr marL="1600200" indent="-228600" defTabSz="685800">
              <a:spcBef>
                <a:spcPct val="20000"/>
              </a:spcBef>
              <a:buFont typeface="Arial" panose="020B0604020202020204" pitchFamily="34" charset="0"/>
              <a:buChar char="–"/>
              <a:defRPr sz="2100">
                <a:solidFill>
                  <a:schemeClr val="tx1"/>
                </a:solidFill>
                <a:latin typeface="Calibri" panose="020F0502020204030204" pitchFamily="34" charset="0"/>
              </a:defRPr>
            </a:lvl4pPr>
            <a:lvl5pPr marL="2057400" indent="-228600" defTabSz="685800">
              <a:spcBef>
                <a:spcPct val="20000"/>
              </a:spcBef>
              <a:buFont typeface="Arial" panose="020B0604020202020204" pitchFamily="34" charset="0"/>
              <a:buChar char="»"/>
              <a:defRPr sz="2100">
                <a:solidFill>
                  <a:schemeClr val="tx1"/>
                </a:solidFill>
                <a:latin typeface="Calibri" panose="020F0502020204030204" pitchFamily="34" charset="0"/>
              </a:defRPr>
            </a:lvl5pPr>
            <a:lvl6pPr marL="2514600" indent="-228600" defTabSz="685800" eaLnBrk="0" fontAlgn="base" hangingPunct="0">
              <a:spcBef>
                <a:spcPct val="20000"/>
              </a:spcBef>
              <a:spcAft>
                <a:spcPct val="0"/>
              </a:spcAft>
              <a:buFont typeface="Arial" panose="020B0604020202020204" pitchFamily="34" charset="0"/>
              <a:buChar char="»"/>
              <a:defRPr sz="2100">
                <a:solidFill>
                  <a:schemeClr val="tx1"/>
                </a:solidFill>
                <a:latin typeface="Calibri" panose="020F0502020204030204" pitchFamily="34" charset="0"/>
              </a:defRPr>
            </a:lvl6pPr>
            <a:lvl7pPr marL="2971800" indent="-228600" defTabSz="685800" eaLnBrk="0" fontAlgn="base" hangingPunct="0">
              <a:spcBef>
                <a:spcPct val="20000"/>
              </a:spcBef>
              <a:spcAft>
                <a:spcPct val="0"/>
              </a:spcAft>
              <a:buFont typeface="Arial" panose="020B0604020202020204" pitchFamily="34" charset="0"/>
              <a:buChar char="»"/>
              <a:defRPr sz="2100">
                <a:solidFill>
                  <a:schemeClr val="tx1"/>
                </a:solidFill>
                <a:latin typeface="Calibri" panose="020F0502020204030204" pitchFamily="34" charset="0"/>
              </a:defRPr>
            </a:lvl7pPr>
            <a:lvl8pPr marL="3429000" indent="-228600" defTabSz="685800" eaLnBrk="0" fontAlgn="base" hangingPunct="0">
              <a:spcBef>
                <a:spcPct val="20000"/>
              </a:spcBef>
              <a:spcAft>
                <a:spcPct val="0"/>
              </a:spcAft>
              <a:buFont typeface="Arial" panose="020B0604020202020204" pitchFamily="34" charset="0"/>
              <a:buChar char="»"/>
              <a:defRPr sz="2100">
                <a:solidFill>
                  <a:schemeClr val="tx1"/>
                </a:solidFill>
                <a:latin typeface="Calibri" panose="020F0502020204030204" pitchFamily="34" charset="0"/>
              </a:defRPr>
            </a:lvl8pPr>
            <a:lvl9pPr marL="3886200" indent="-228600" defTabSz="685800" eaLnBrk="0" fontAlgn="base" hangingPunct="0">
              <a:spcBef>
                <a:spcPct val="20000"/>
              </a:spcBef>
              <a:spcAft>
                <a:spcPct val="0"/>
              </a:spcAft>
              <a:buFont typeface="Arial" panose="020B0604020202020204" pitchFamily="34" charset="0"/>
              <a:buChar char="»"/>
              <a:defRPr sz="2100">
                <a:solidFill>
                  <a:schemeClr val="tx1"/>
                </a:solidFill>
                <a:latin typeface="Calibri" panose="020F0502020204030204" pitchFamily="34" charset="0"/>
              </a:defRPr>
            </a:lvl9pPr>
          </a:lstStyle>
          <a:p>
            <a:pPr>
              <a:spcBef>
                <a:spcPct val="0"/>
              </a:spcBef>
              <a:buFont typeface="Arial" panose="020B0604020202020204" pitchFamily="34" charset="0"/>
              <a:buNone/>
            </a:pPr>
            <a:endParaRPr lang="zh-CN" altLang="en-US" sz="900">
              <a:solidFill>
                <a:srgbClr val="FFFFFF"/>
              </a:solidFill>
              <a:latin typeface="汉仪水滴体简"/>
              <a:ea typeface="汉仪水滴体简"/>
              <a:cs typeface="汉仪水滴体简"/>
              <a:sym typeface="汉仪水滴体简"/>
            </a:endParaRPr>
          </a:p>
        </p:txBody>
      </p:sp>
      <p:grpSp>
        <p:nvGrpSpPr>
          <p:cNvPr id="15" name="组合 14"/>
          <p:cNvGrpSpPr/>
          <p:nvPr/>
        </p:nvGrpSpPr>
        <p:grpSpPr>
          <a:xfrm>
            <a:off x="335360" y="228914"/>
            <a:ext cx="11478440" cy="1074569"/>
            <a:chOff x="335360" y="265860"/>
            <a:chExt cx="11478440" cy="1074569"/>
          </a:xfrm>
        </p:grpSpPr>
        <p:grpSp>
          <p:nvGrpSpPr>
            <p:cNvPr id="16" name="组合 15"/>
            <p:cNvGrpSpPr/>
            <p:nvPr/>
          </p:nvGrpSpPr>
          <p:grpSpPr>
            <a:xfrm>
              <a:off x="5303714" y="265860"/>
              <a:ext cx="6510086" cy="1074569"/>
              <a:chOff x="5303714" y="265860"/>
              <a:chExt cx="6510086" cy="1074569"/>
            </a:xfrm>
          </p:grpSpPr>
          <p:pic>
            <p:nvPicPr>
              <p:cNvPr id="18" name="Picture 22" descr="方案2+封底(白色字体） 拷贝"/>
              <p:cNvPicPr>
                <a:picLocks noChangeAspect="1" noChangeArrowheads="1"/>
              </p:cNvPicPr>
              <p:nvPr/>
            </p:nvPicPr>
            <p:blipFill rotWithShape="1">
              <a:blip r:embed="rId1">
                <a:extLst>
                  <a:ext uri="{28A0092B-C50C-407E-A947-70E740481C1C}">
                    <a14:useLocalDpi xmlns:a14="http://schemas.microsoft.com/office/drawing/2010/main" val="0"/>
                  </a:ext>
                </a:extLst>
              </a:blip>
              <a:srcRect b="14154"/>
              <a:stretch>
                <a:fillRect/>
              </a:stretch>
            </p:blipFill>
            <p:spPr bwMode="auto">
              <a:xfrm>
                <a:off x="5303714" y="265860"/>
                <a:ext cx="1233560" cy="10745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 name="矩形 18"/>
              <p:cNvSpPr/>
              <p:nvPr/>
            </p:nvSpPr>
            <p:spPr>
              <a:xfrm>
                <a:off x="6609480" y="409541"/>
                <a:ext cx="5204320" cy="787210"/>
              </a:xfrm>
              <a:prstGeom prst="rect">
                <a:avLst/>
              </a:prstGeom>
              <a:solidFill>
                <a:schemeClr val="accent1">
                  <a:lumMod val="40000"/>
                  <a:lumOff val="6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zh-CN" altLang="en-US" sz="4000" b="1" dirty="0">
                    <a:solidFill>
                      <a:srgbClr val="FF0000"/>
                    </a:solidFill>
                    <a:latin typeface="黑体" panose="02010609060101010101" pitchFamily="49" charset="-122"/>
                    <a:ea typeface="黑体" panose="02010609060101010101" pitchFamily="49" charset="-122"/>
                  </a:rPr>
                  <a:t>安全第一</a:t>
                </a:r>
                <a:endParaRPr lang="zh-CN" altLang="en-US" sz="4000" b="1" dirty="0">
                  <a:solidFill>
                    <a:srgbClr val="FF0000"/>
                  </a:solidFill>
                  <a:latin typeface="黑体" panose="02010609060101010101" pitchFamily="49" charset="-122"/>
                  <a:ea typeface="黑体" panose="02010609060101010101" pitchFamily="49" charset="-122"/>
                </a:endParaRPr>
              </a:p>
            </p:txBody>
          </p:sp>
        </p:grpSp>
        <p:sp>
          <p:nvSpPr>
            <p:cNvPr id="17" name="矩形 16"/>
            <p:cNvSpPr/>
            <p:nvPr/>
          </p:nvSpPr>
          <p:spPr>
            <a:xfrm>
              <a:off x="335360" y="409540"/>
              <a:ext cx="4896148" cy="787211"/>
            </a:xfrm>
            <a:prstGeom prst="rect">
              <a:avLst/>
            </a:prstGeom>
            <a:solidFill>
              <a:schemeClr val="accent1">
                <a:lumMod val="40000"/>
                <a:lumOff val="6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sz="4000" b="1" dirty="0" smtClean="0">
                  <a:solidFill>
                    <a:srgbClr val="FF0000"/>
                  </a:solidFill>
                  <a:latin typeface="黑体" panose="02010609060101010101" pitchFamily="49" charset="-122"/>
                  <a:ea typeface="黑体" panose="02010609060101010101" pitchFamily="49" charset="-122"/>
                </a:rPr>
                <a:t>生命至上</a:t>
              </a:r>
              <a:endParaRPr lang="zh-CN" altLang="en-US" sz="4000" b="1" dirty="0">
                <a:solidFill>
                  <a:srgbClr val="FF0000"/>
                </a:solidFill>
                <a:latin typeface="黑体" panose="02010609060101010101" pitchFamily="49" charset="-122"/>
                <a:ea typeface="黑体" panose="02010609060101010101" pitchFamily="49" charset="-122"/>
              </a:endParaRPr>
            </a:p>
          </p:txBody>
        </p:sp>
      </p:grpSp>
      <p:sp>
        <p:nvSpPr>
          <p:cNvPr id="3" name="灯片编号占位符 2"/>
          <p:cNvSpPr>
            <a:spLocks noGrp="1"/>
          </p:cNvSpPr>
          <p:nvPr>
            <p:ph type="sldNum" sz="quarter" idx="12"/>
          </p:nvPr>
        </p:nvSpPr>
        <p:spPr/>
        <p:txBody>
          <a:bodyPr/>
          <a:lstStyle/>
          <a:p>
            <a:pPr>
              <a:defRPr/>
            </a:pPr>
            <a:fld id="{2DF0EC56-E1A7-4A46-86F1-FEFF1B24FD78}" type="slidenum">
              <a:rPr lang="zh-CN" altLang="en-US" smtClean="0"/>
            </a:fld>
            <a:endParaRPr lang="en-US" altLang="zh-CN"/>
          </a:p>
        </p:txBody>
      </p:sp>
      <p:grpSp>
        <p:nvGrpSpPr>
          <p:cNvPr id="12" name="组合 11"/>
          <p:cNvGrpSpPr/>
          <p:nvPr/>
        </p:nvGrpSpPr>
        <p:grpSpPr>
          <a:xfrm>
            <a:off x="409880" y="1465694"/>
            <a:ext cx="2157728" cy="4655542"/>
            <a:chOff x="623392" y="1429547"/>
            <a:chExt cx="2592288" cy="4655542"/>
          </a:xfrm>
        </p:grpSpPr>
        <p:sp>
          <p:nvSpPr>
            <p:cNvPr id="13" name="圆角矩形 12"/>
            <p:cNvSpPr/>
            <p:nvPr/>
          </p:nvSpPr>
          <p:spPr>
            <a:xfrm>
              <a:off x="1199456" y="1429547"/>
              <a:ext cx="1512168" cy="4655542"/>
            </a:xfrm>
            <a:prstGeom prst="roundRect">
              <a:avLst/>
            </a:prstGeom>
            <a:solidFill>
              <a:srgbClr val="00B0F0"/>
            </a:solidFill>
            <a:ln>
              <a:solidFill>
                <a:schemeClr val="bg1"/>
              </a:solidFill>
            </a:ln>
          </p:spPr>
          <p:style>
            <a:lnRef idx="1">
              <a:schemeClr val="accent1"/>
            </a:lnRef>
            <a:fillRef idx="2">
              <a:schemeClr val="accent1"/>
            </a:fillRef>
            <a:effectRef idx="1">
              <a:schemeClr val="accent1"/>
            </a:effectRef>
            <a:fontRef idx="minor">
              <a:schemeClr val="dk1"/>
            </a:fontRef>
          </p:style>
          <p:txBody>
            <a:bodyPr rtlCol="0" anchor="ctr"/>
            <a:lstStyle/>
            <a:p>
              <a:pPr algn="ctr"/>
              <a:endParaRPr lang="zh-CN" altLang="en-US" sz="4400">
                <a:solidFill>
                  <a:srgbClr val="A5D3BC"/>
                </a:solidFill>
              </a:endParaRPr>
            </a:p>
          </p:txBody>
        </p:sp>
        <p:sp>
          <p:nvSpPr>
            <p:cNvPr id="14" name="圆角矩形 13"/>
            <p:cNvSpPr/>
            <p:nvPr/>
          </p:nvSpPr>
          <p:spPr>
            <a:xfrm>
              <a:off x="623392" y="2990964"/>
              <a:ext cx="2592288" cy="1080120"/>
            </a:xfrm>
            <a:prstGeom prst="roundRect">
              <a:avLst/>
            </a:prstGeom>
            <a:solidFill>
              <a:srgbClr val="FC4E0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zh-CN" altLang="en-US" sz="4400" dirty="0" smtClean="0">
                  <a:latin typeface="黑体" panose="02010609060101010101" pitchFamily="49" charset="-122"/>
                  <a:ea typeface="黑体" panose="02010609060101010101" pitchFamily="49" charset="-122"/>
                </a:rPr>
                <a:t>目录</a:t>
              </a:r>
              <a:endParaRPr lang="zh-CN" altLang="en-US" sz="4400" dirty="0">
                <a:latin typeface="黑体" panose="02010609060101010101" pitchFamily="49" charset="-122"/>
                <a:ea typeface="黑体" panose="02010609060101010101" pitchFamily="49" charset="-122"/>
              </a:endParaRPr>
            </a:p>
          </p:txBody>
        </p:sp>
      </p:grpSp>
      <p:graphicFrame>
        <p:nvGraphicFramePr>
          <p:cNvPr id="23" name="图示 22"/>
          <p:cNvGraphicFramePr/>
          <p:nvPr/>
        </p:nvGraphicFramePr>
        <p:xfrm>
          <a:off x="2812670" y="1973340"/>
          <a:ext cx="8664961" cy="368664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ransition>
    <p:split orient="vert"/>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pPr>
              <a:defRPr/>
            </a:pPr>
            <a:fld id="{2DF0EC56-E1A7-4A46-86F1-FEFF1B24FD78}" type="slidenum">
              <a:rPr lang="zh-CN" altLang="en-US" smtClean="0"/>
            </a:fld>
            <a:endParaRPr lang="en-US" altLang="zh-CN"/>
          </a:p>
        </p:txBody>
      </p:sp>
      <p:sp>
        <p:nvSpPr>
          <p:cNvPr id="14" name="矩形 13"/>
          <p:cNvSpPr/>
          <p:nvPr/>
        </p:nvSpPr>
        <p:spPr>
          <a:xfrm>
            <a:off x="479376" y="1357224"/>
            <a:ext cx="11233248" cy="4967514"/>
          </a:xfrm>
          <a:prstGeom prst="rect">
            <a:avLst/>
          </a:prstGeom>
        </p:spPr>
        <p:txBody>
          <a:bodyPr wrap="square">
            <a:spAutoFit/>
          </a:bodyPr>
          <a:lstStyle/>
          <a:p>
            <a:pPr>
              <a:lnSpc>
                <a:spcPct val="110000"/>
              </a:lnSpc>
            </a:pPr>
            <a:r>
              <a:rPr lang="zh-CN" altLang="en-US" sz="3200" dirty="0" smtClean="0">
                <a:solidFill>
                  <a:srgbClr val="002060"/>
                </a:solidFill>
                <a:latin typeface="黑体" panose="02010609060101010101" pitchFamily="49" charset="-122"/>
                <a:ea typeface="黑体" panose="02010609060101010101" pitchFamily="49" charset="-122"/>
              </a:rPr>
              <a:t>一、高校</a:t>
            </a:r>
            <a:r>
              <a:rPr lang="zh-CN" altLang="en-US" sz="3200" dirty="0">
                <a:solidFill>
                  <a:srgbClr val="002060"/>
                </a:solidFill>
                <a:latin typeface="黑体" panose="02010609060101010101" pitchFamily="49" charset="-122"/>
                <a:ea typeface="黑体" panose="02010609060101010101" pitchFamily="49" charset="-122"/>
              </a:rPr>
              <a:t>实验室安全</a:t>
            </a:r>
            <a:r>
              <a:rPr lang="zh-CN" altLang="zh-CN" sz="3200" dirty="0">
                <a:solidFill>
                  <a:srgbClr val="002060"/>
                </a:solidFill>
                <a:latin typeface="黑体" panose="02010609060101010101" pitchFamily="49" charset="-122"/>
                <a:ea typeface="黑体" panose="02010609060101010101" pitchFamily="49" charset="-122"/>
              </a:rPr>
              <a:t>事故</a:t>
            </a:r>
            <a:r>
              <a:rPr lang="zh-CN" altLang="en-US" sz="3200" dirty="0">
                <a:solidFill>
                  <a:srgbClr val="002060"/>
                </a:solidFill>
                <a:latin typeface="黑体" panose="02010609060101010101" pitchFamily="49" charset="-122"/>
                <a:ea typeface="黑体" panose="02010609060101010101" pitchFamily="49" charset="-122"/>
              </a:rPr>
              <a:t>案例</a:t>
            </a:r>
            <a:endParaRPr lang="en-US" altLang="zh-CN" sz="3200" dirty="0">
              <a:solidFill>
                <a:srgbClr val="002060"/>
              </a:solidFill>
              <a:latin typeface="黑体" panose="02010609060101010101" pitchFamily="49" charset="-122"/>
              <a:ea typeface="黑体" panose="02010609060101010101" pitchFamily="49" charset="-122"/>
            </a:endParaRPr>
          </a:p>
          <a:p>
            <a:pPr algn="just">
              <a:lnSpc>
                <a:spcPct val="110000"/>
              </a:lnSpc>
            </a:pPr>
            <a:r>
              <a:rPr lang="en-US" altLang="zh-CN" sz="3200" dirty="0" smtClean="0">
                <a:solidFill>
                  <a:srgbClr val="C00000"/>
                </a:solidFill>
                <a:latin typeface="黑体" panose="02010609060101010101" pitchFamily="49" charset="-122"/>
                <a:ea typeface="黑体" panose="02010609060101010101" pitchFamily="49" charset="-122"/>
              </a:rPr>
              <a:t>1</a:t>
            </a:r>
            <a:r>
              <a:rPr lang="zh-CN" altLang="en-US" sz="3200" dirty="0" smtClean="0">
                <a:solidFill>
                  <a:srgbClr val="C00000"/>
                </a:solidFill>
                <a:latin typeface="黑体" panose="02010609060101010101" pitchFamily="49" charset="-122"/>
                <a:ea typeface="黑体" panose="02010609060101010101" pitchFamily="49" charset="-122"/>
              </a:rPr>
              <a:t>、北京交通大学爆炸事故</a:t>
            </a:r>
            <a:endParaRPr lang="en-US" altLang="zh-CN" sz="3200" dirty="0" smtClean="0">
              <a:solidFill>
                <a:srgbClr val="C00000"/>
              </a:solidFill>
              <a:latin typeface="黑体" panose="02010609060101010101" pitchFamily="49" charset="-122"/>
              <a:ea typeface="黑体" panose="02010609060101010101" pitchFamily="49" charset="-122"/>
            </a:endParaRPr>
          </a:p>
          <a:p>
            <a:pPr>
              <a:lnSpc>
                <a:spcPct val="110000"/>
              </a:lnSpc>
            </a:pPr>
            <a:r>
              <a:rPr lang="en-US" altLang="zh-CN" sz="3200" dirty="0" smtClean="0">
                <a:solidFill>
                  <a:srgbClr val="002060"/>
                </a:solidFill>
                <a:latin typeface="黑体" panose="02010609060101010101" pitchFamily="49" charset="-122"/>
                <a:ea typeface="黑体" panose="02010609060101010101" pitchFamily="49" charset="-122"/>
              </a:rPr>
              <a:t>  2018</a:t>
            </a:r>
            <a:r>
              <a:rPr lang="zh-CN" altLang="en-US" sz="3200" dirty="0" smtClean="0">
                <a:solidFill>
                  <a:srgbClr val="002060"/>
                </a:solidFill>
                <a:latin typeface="黑体" panose="02010609060101010101" pitchFamily="49" charset="-122"/>
                <a:ea typeface="黑体" panose="02010609060101010101" pitchFamily="49" charset="-122"/>
              </a:rPr>
              <a:t>年</a:t>
            </a:r>
            <a:r>
              <a:rPr lang="en-US" altLang="zh-CN" sz="3200" dirty="0" smtClean="0">
                <a:solidFill>
                  <a:srgbClr val="002060"/>
                </a:solidFill>
                <a:latin typeface="黑体" panose="02010609060101010101" pitchFamily="49" charset="-122"/>
                <a:ea typeface="黑体" panose="02010609060101010101" pitchFamily="49" charset="-122"/>
              </a:rPr>
              <a:t>12</a:t>
            </a:r>
            <a:r>
              <a:rPr lang="zh-CN" altLang="zh-CN" sz="3200" dirty="0">
                <a:solidFill>
                  <a:srgbClr val="002060"/>
                </a:solidFill>
                <a:latin typeface="黑体" panose="02010609060101010101" pitchFamily="49" charset="-122"/>
                <a:ea typeface="黑体" panose="02010609060101010101" pitchFamily="49" charset="-122"/>
              </a:rPr>
              <a:t>月</a:t>
            </a:r>
            <a:r>
              <a:rPr lang="en-US" altLang="zh-CN" sz="3200" dirty="0">
                <a:solidFill>
                  <a:srgbClr val="002060"/>
                </a:solidFill>
                <a:latin typeface="黑体" panose="02010609060101010101" pitchFamily="49" charset="-122"/>
                <a:ea typeface="黑体" panose="02010609060101010101" pitchFamily="49" charset="-122"/>
              </a:rPr>
              <a:t>26</a:t>
            </a:r>
            <a:r>
              <a:rPr lang="zh-CN" altLang="zh-CN" sz="3200" dirty="0">
                <a:solidFill>
                  <a:srgbClr val="002060"/>
                </a:solidFill>
                <a:latin typeface="黑体" panose="02010609060101010101" pitchFamily="49" charset="-122"/>
                <a:ea typeface="黑体" panose="02010609060101010101" pitchFamily="49" charset="-122"/>
              </a:rPr>
              <a:t>日</a:t>
            </a:r>
            <a:r>
              <a:rPr lang="en-US" altLang="zh-CN" sz="3200" dirty="0">
                <a:solidFill>
                  <a:srgbClr val="002060"/>
                </a:solidFill>
                <a:latin typeface="黑体" panose="02010609060101010101" pitchFamily="49" charset="-122"/>
                <a:ea typeface="黑体" panose="02010609060101010101" pitchFamily="49" charset="-122"/>
              </a:rPr>
              <a:t>9</a:t>
            </a:r>
            <a:r>
              <a:rPr lang="zh-CN" altLang="zh-CN" sz="3200" dirty="0">
                <a:solidFill>
                  <a:srgbClr val="002060"/>
                </a:solidFill>
                <a:latin typeface="黑体" panose="02010609060101010101" pitchFamily="49" charset="-122"/>
                <a:ea typeface="黑体" panose="02010609060101010101" pitchFamily="49" charset="-122"/>
              </a:rPr>
              <a:t>时</a:t>
            </a:r>
            <a:r>
              <a:rPr lang="en-US" altLang="zh-CN" sz="3200" dirty="0">
                <a:solidFill>
                  <a:srgbClr val="002060"/>
                </a:solidFill>
                <a:latin typeface="黑体" panose="02010609060101010101" pitchFamily="49" charset="-122"/>
                <a:ea typeface="黑体" panose="02010609060101010101" pitchFamily="49" charset="-122"/>
              </a:rPr>
              <a:t>34</a:t>
            </a:r>
            <a:r>
              <a:rPr lang="zh-CN" altLang="zh-CN" sz="3200" dirty="0">
                <a:solidFill>
                  <a:srgbClr val="002060"/>
                </a:solidFill>
                <a:latin typeface="黑体" panose="02010609060101010101" pitchFamily="49" charset="-122"/>
                <a:ea typeface="黑体" panose="02010609060101010101" pitchFamily="49" charset="-122"/>
              </a:rPr>
              <a:t>分，</a:t>
            </a:r>
            <a:r>
              <a:rPr lang="zh-CN" altLang="zh-CN" sz="3200" dirty="0" smtClean="0">
                <a:solidFill>
                  <a:srgbClr val="002060"/>
                </a:solidFill>
                <a:latin typeface="黑体" panose="02010609060101010101" pitchFamily="49" charset="-122"/>
                <a:ea typeface="黑体" panose="02010609060101010101" pitchFamily="49" charset="-122"/>
              </a:rPr>
              <a:t>北京交通大学市政</a:t>
            </a:r>
            <a:r>
              <a:rPr lang="zh-CN" altLang="zh-CN" sz="3200" dirty="0">
                <a:solidFill>
                  <a:srgbClr val="002060"/>
                </a:solidFill>
                <a:latin typeface="黑体" panose="02010609060101010101" pitchFamily="49" charset="-122"/>
                <a:ea typeface="黑体" panose="02010609060101010101" pitchFamily="49" charset="-122"/>
              </a:rPr>
              <a:t>环境工程系实验室发生爆炸。经核实</a:t>
            </a:r>
            <a:r>
              <a:rPr lang="zh-CN" altLang="zh-CN" sz="3200" dirty="0" smtClean="0">
                <a:solidFill>
                  <a:srgbClr val="002060"/>
                </a:solidFill>
                <a:latin typeface="黑体" panose="02010609060101010101" pitchFamily="49" charset="-122"/>
                <a:ea typeface="黑体" panose="02010609060101010101" pitchFamily="49" charset="-122"/>
              </a:rPr>
              <a:t>，</a:t>
            </a:r>
            <a:r>
              <a:rPr lang="zh-CN" altLang="en-US" sz="3200" dirty="0" smtClean="0">
                <a:solidFill>
                  <a:srgbClr val="002060"/>
                </a:solidFill>
                <a:latin typeface="黑体" panose="02010609060101010101" pitchFamily="49" charset="-122"/>
                <a:ea typeface="黑体" panose="02010609060101010101" pitchFamily="49" charset="-122"/>
              </a:rPr>
              <a:t>是研究生</a:t>
            </a:r>
            <a:r>
              <a:rPr lang="zh-CN" altLang="zh-CN" sz="3200" dirty="0" smtClean="0">
                <a:solidFill>
                  <a:srgbClr val="002060"/>
                </a:solidFill>
                <a:latin typeface="黑体" panose="02010609060101010101" pitchFamily="49" charset="-122"/>
                <a:ea typeface="黑体" panose="02010609060101010101" pitchFamily="49" charset="-122"/>
              </a:rPr>
              <a:t>在</a:t>
            </a:r>
            <a:r>
              <a:rPr lang="zh-CN" altLang="zh-CN" sz="3200" dirty="0">
                <a:solidFill>
                  <a:srgbClr val="002060"/>
                </a:solidFill>
                <a:latin typeface="黑体" panose="02010609060101010101" pitchFamily="49" charset="-122"/>
                <a:ea typeface="黑体" panose="02010609060101010101" pitchFamily="49" charset="-122"/>
              </a:rPr>
              <a:t>进行垃圾渗滤液污水处理科研</a:t>
            </a:r>
            <a:r>
              <a:rPr lang="zh-CN" altLang="zh-CN" sz="3200" dirty="0" smtClean="0">
                <a:solidFill>
                  <a:srgbClr val="002060"/>
                </a:solidFill>
                <a:latin typeface="黑体" panose="02010609060101010101" pitchFamily="49" charset="-122"/>
                <a:ea typeface="黑体" panose="02010609060101010101" pitchFamily="49" charset="-122"/>
              </a:rPr>
              <a:t>实验</a:t>
            </a:r>
            <a:r>
              <a:rPr lang="zh-CN" altLang="en-US" sz="3200" dirty="0" smtClean="0">
                <a:solidFill>
                  <a:srgbClr val="002060"/>
                </a:solidFill>
                <a:latin typeface="黑体" panose="02010609060101010101" pitchFamily="49" charset="-122"/>
                <a:ea typeface="黑体" panose="02010609060101010101" pitchFamily="49" charset="-122"/>
              </a:rPr>
              <a:t>中</a:t>
            </a:r>
            <a:r>
              <a:rPr lang="zh-CN" altLang="zh-CN" sz="3200" dirty="0" smtClean="0">
                <a:solidFill>
                  <a:srgbClr val="002060"/>
                </a:solidFill>
                <a:latin typeface="黑体" panose="02010609060101010101" pitchFamily="49" charset="-122"/>
                <a:ea typeface="黑体" panose="02010609060101010101" pitchFamily="49" charset="-122"/>
              </a:rPr>
              <a:t>发生</a:t>
            </a:r>
            <a:r>
              <a:rPr lang="zh-CN" altLang="zh-CN" sz="3200" dirty="0">
                <a:solidFill>
                  <a:srgbClr val="002060"/>
                </a:solidFill>
                <a:latin typeface="黑体" panose="02010609060101010101" pitchFamily="49" charset="-122"/>
                <a:ea typeface="黑体" panose="02010609060101010101" pitchFamily="49" charset="-122"/>
              </a:rPr>
              <a:t>爆炸，事故造成</a:t>
            </a:r>
            <a:r>
              <a:rPr lang="en-US" altLang="zh-CN" sz="3200" dirty="0">
                <a:solidFill>
                  <a:srgbClr val="002060"/>
                </a:solidFill>
                <a:latin typeface="黑体" panose="02010609060101010101" pitchFamily="49" charset="-122"/>
                <a:ea typeface="黑体" panose="02010609060101010101" pitchFamily="49" charset="-122"/>
              </a:rPr>
              <a:t>3</a:t>
            </a:r>
            <a:r>
              <a:rPr lang="zh-CN" altLang="zh-CN" sz="3200" dirty="0">
                <a:solidFill>
                  <a:srgbClr val="002060"/>
                </a:solidFill>
                <a:latin typeface="黑体" panose="02010609060101010101" pitchFamily="49" charset="-122"/>
                <a:ea typeface="黑体" panose="02010609060101010101" pitchFamily="49" charset="-122"/>
              </a:rPr>
              <a:t>名参与</a:t>
            </a:r>
            <a:r>
              <a:rPr lang="zh-CN" altLang="zh-CN" sz="3200" dirty="0" smtClean="0">
                <a:solidFill>
                  <a:srgbClr val="002060"/>
                </a:solidFill>
                <a:latin typeface="黑体" panose="02010609060101010101" pitchFamily="49" charset="-122"/>
                <a:ea typeface="黑体" panose="02010609060101010101" pitchFamily="49" charset="-122"/>
              </a:rPr>
              <a:t>实验</a:t>
            </a:r>
            <a:r>
              <a:rPr lang="zh-CN" altLang="en-US" sz="3200" dirty="0" smtClean="0">
                <a:solidFill>
                  <a:srgbClr val="002060"/>
                </a:solidFill>
                <a:latin typeface="黑体" panose="02010609060101010101" pitchFamily="49" charset="-122"/>
                <a:ea typeface="黑体" panose="02010609060101010101" pitchFamily="49" charset="-122"/>
              </a:rPr>
              <a:t>的研究生</a:t>
            </a:r>
            <a:r>
              <a:rPr lang="zh-CN" altLang="zh-CN" sz="3200" dirty="0" smtClean="0">
                <a:solidFill>
                  <a:srgbClr val="002060"/>
                </a:solidFill>
                <a:latin typeface="黑体" panose="02010609060101010101" pitchFamily="49" charset="-122"/>
                <a:ea typeface="黑体" panose="02010609060101010101" pitchFamily="49" charset="-122"/>
              </a:rPr>
              <a:t>死亡。</a:t>
            </a:r>
            <a:endParaRPr lang="en-US" altLang="zh-CN" sz="3200" dirty="0" smtClean="0">
              <a:solidFill>
                <a:srgbClr val="002060"/>
              </a:solidFill>
              <a:latin typeface="黑体" panose="02010609060101010101" pitchFamily="49" charset="-122"/>
              <a:ea typeface="黑体" panose="02010609060101010101" pitchFamily="49" charset="-122"/>
            </a:endParaRPr>
          </a:p>
          <a:p>
            <a:pPr marL="0" indent="0">
              <a:lnSpc>
                <a:spcPct val="110000"/>
              </a:lnSpc>
              <a:buNone/>
            </a:pPr>
            <a:r>
              <a:rPr lang="zh-CN" altLang="en-US" sz="3200" dirty="0" smtClean="0">
                <a:solidFill>
                  <a:srgbClr val="002060"/>
                </a:solidFill>
                <a:latin typeface="黑体" panose="02010609060101010101" pitchFamily="49" charset="-122"/>
                <a:ea typeface="黑体" panose="02010609060101010101" pitchFamily="49" charset="-122"/>
              </a:rPr>
              <a:t>  事故原因：在搅拌机</a:t>
            </a:r>
            <a:r>
              <a:rPr lang="zh-CN" altLang="en-US" sz="3200" dirty="0">
                <a:solidFill>
                  <a:srgbClr val="002060"/>
                </a:solidFill>
                <a:latin typeface="黑体" panose="02010609060101010101" pitchFamily="49" charset="-122"/>
                <a:ea typeface="黑体" panose="02010609060101010101" pitchFamily="49" charset="-122"/>
              </a:rPr>
              <a:t>对</a:t>
            </a:r>
            <a:r>
              <a:rPr lang="zh-CN" altLang="en-US" sz="3200" dirty="0">
                <a:solidFill>
                  <a:srgbClr val="FF0000"/>
                </a:solidFill>
                <a:latin typeface="黑体" panose="02010609060101010101" pitchFamily="49" charset="-122"/>
                <a:ea typeface="黑体" panose="02010609060101010101" pitchFamily="49" charset="-122"/>
              </a:rPr>
              <a:t>镁粉</a:t>
            </a:r>
            <a:r>
              <a:rPr lang="zh-CN" altLang="en-US" sz="3200" dirty="0">
                <a:solidFill>
                  <a:srgbClr val="002060"/>
                </a:solidFill>
                <a:latin typeface="黑体" panose="02010609060101010101" pitchFamily="49" charset="-122"/>
                <a:ea typeface="黑体" panose="02010609060101010101" pitchFamily="49" charset="-122"/>
              </a:rPr>
              <a:t>和</a:t>
            </a:r>
            <a:r>
              <a:rPr lang="zh-CN" altLang="en-US" sz="3200" dirty="0">
                <a:solidFill>
                  <a:srgbClr val="FF0000"/>
                </a:solidFill>
                <a:latin typeface="黑体" panose="02010609060101010101" pitchFamily="49" charset="-122"/>
                <a:ea typeface="黑体" panose="02010609060101010101" pitchFamily="49" charset="-122"/>
              </a:rPr>
              <a:t>磷酸</a:t>
            </a:r>
            <a:r>
              <a:rPr lang="zh-CN" altLang="en-US" sz="3200" dirty="0">
                <a:solidFill>
                  <a:srgbClr val="002060"/>
                </a:solidFill>
                <a:latin typeface="黑体" panose="02010609060101010101" pitchFamily="49" charset="-122"/>
                <a:ea typeface="黑体" panose="02010609060101010101" pitchFamily="49" charset="-122"/>
              </a:rPr>
              <a:t>搅拌、反应过程中，料斗内产生的</a:t>
            </a:r>
            <a:r>
              <a:rPr lang="zh-CN" altLang="en-US" sz="3200" dirty="0">
                <a:solidFill>
                  <a:srgbClr val="FF0000"/>
                </a:solidFill>
                <a:latin typeface="黑体" panose="02010609060101010101" pitchFamily="49" charset="-122"/>
                <a:ea typeface="黑体" panose="02010609060101010101" pitchFamily="49" charset="-122"/>
              </a:rPr>
              <a:t>氢气</a:t>
            </a:r>
            <a:r>
              <a:rPr lang="zh-CN" altLang="en-US" sz="3200" dirty="0">
                <a:solidFill>
                  <a:srgbClr val="002060"/>
                </a:solidFill>
                <a:latin typeface="黑体" panose="02010609060101010101" pitchFamily="49" charset="-122"/>
                <a:ea typeface="黑体" panose="02010609060101010101" pitchFamily="49" charset="-122"/>
              </a:rPr>
              <a:t>被搅拌机转轴处金属摩擦、碰撞产生的火花点燃爆炸，继而引发</a:t>
            </a:r>
            <a:r>
              <a:rPr lang="zh-CN" altLang="en-US" sz="3200" dirty="0">
                <a:solidFill>
                  <a:srgbClr val="FF0000"/>
                </a:solidFill>
                <a:latin typeface="黑体" panose="02010609060101010101" pitchFamily="49" charset="-122"/>
                <a:ea typeface="黑体" panose="02010609060101010101" pitchFamily="49" charset="-122"/>
              </a:rPr>
              <a:t>镁粉粉尘云爆炸</a:t>
            </a:r>
            <a:r>
              <a:rPr lang="zh-CN" altLang="en-US" sz="3200" dirty="0">
                <a:solidFill>
                  <a:srgbClr val="002060"/>
                </a:solidFill>
                <a:latin typeface="黑体" panose="02010609060101010101" pitchFamily="49" charset="-122"/>
                <a:ea typeface="黑体" panose="02010609060101010101" pitchFamily="49" charset="-122"/>
              </a:rPr>
              <a:t>，爆炸引起周边镁粉和其他可燃物燃烧</a:t>
            </a:r>
            <a:r>
              <a:rPr lang="zh-CN" altLang="en-US" sz="3200" dirty="0" smtClean="0">
                <a:solidFill>
                  <a:srgbClr val="002060"/>
                </a:solidFill>
                <a:latin typeface="黑体" panose="02010609060101010101" pitchFamily="49" charset="-122"/>
                <a:ea typeface="黑体" panose="02010609060101010101" pitchFamily="49" charset="-122"/>
              </a:rPr>
              <a:t>。</a:t>
            </a:r>
            <a:endParaRPr lang="en-US" altLang="zh-CN" sz="3200" dirty="0">
              <a:solidFill>
                <a:srgbClr val="002060"/>
              </a:solidFill>
              <a:latin typeface="黑体" panose="02010609060101010101" pitchFamily="49" charset="-122"/>
              <a:ea typeface="黑体" panose="02010609060101010101" pitchFamily="49" charset="-122"/>
            </a:endParaRPr>
          </a:p>
        </p:txBody>
      </p:sp>
      <p:grpSp>
        <p:nvGrpSpPr>
          <p:cNvPr id="37" name="组合 36"/>
          <p:cNvGrpSpPr/>
          <p:nvPr/>
        </p:nvGrpSpPr>
        <p:grpSpPr>
          <a:xfrm>
            <a:off x="407368" y="260648"/>
            <a:ext cx="11449271" cy="1096576"/>
            <a:chOff x="371365" y="116632"/>
            <a:chExt cx="11449271" cy="1096576"/>
          </a:xfrm>
        </p:grpSpPr>
        <p:pic>
          <p:nvPicPr>
            <p:cNvPr id="38" name="Picture 22" descr="方案2+封底(白色字体） 拷贝"/>
            <p:cNvPicPr>
              <a:picLocks noChangeAspect="1" noChangeArrowheads="1"/>
            </p:cNvPicPr>
            <p:nvPr/>
          </p:nvPicPr>
          <p:blipFill rotWithShape="1">
            <a:blip r:embed="rId1">
              <a:extLst>
                <a:ext uri="{28A0092B-C50C-407E-A947-70E740481C1C}">
                  <a14:useLocalDpi xmlns:a14="http://schemas.microsoft.com/office/drawing/2010/main" val="0"/>
                </a:ext>
              </a:extLst>
            </a:blip>
            <a:srcRect t="1332" b="10386"/>
            <a:stretch>
              <a:fillRect/>
            </a:stretch>
          </p:blipFill>
          <p:spPr bwMode="auto">
            <a:xfrm>
              <a:off x="5067609" y="116632"/>
              <a:ext cx="1249518" cy="10965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9" name="组合 38"/>
            <p:cNvGrpSpPr/>
            <p:nvPr/>
          </p:nvGrpSpPr>
          <p:grpSpPr>
            <a:xfrm>
              <a:off x="371365" y="272393"/>
              <a:ext cx="11449271" cy="741877"/>
              <a:chOff x="371365" y="272393"/>
              <a:chExt cx="11449271" cy="741877"/>
            </a:xfrm>
          </p:grpSpPr>
          <p:sp>
            <p:nvSpPr>
              <p:cNvPr id="40" name="矩形 39"/>
              <p:cNvSpPr/>
              <p:nvPr/>
            </p:nvSpPr>
            <p:spPr bwMode="auto">
              <a:xfrm>
                <a:off x="371365" y="272393"/>
                <a:ext cx="4248472" cy="741877"/>
              </a:xfrm>
              <a:prstGeom prst="rect">
                <a:avLst/>
              </a:prstGeom>
              <a:solidFill>
                <a:srgbClr val="1A8A6D"/>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b="1" dirty="0" smtClean="0">
                    <a:latin typeface="微软雅黑" panose="020B0503020204020204" pitchFamily="34" charset="-122"/>
                    <a:ea typeface="微软雅黑" panose="020B0503020204020204" pitchFamily="34" charset="-122"/>
                  </a:rPr>
                  <a:t>第三节</a:t>
                </a:r>
                <a:endParaRPr lang="zh-CN" altLang="en-US" b="1" dirty="0">
                  <a:latin typeface="微软雅黑" panose="020B0503020204020204" pitchFamily="34" charset="-122"/>
                  <a:ea typeface="微软雅黑" panose="020B0503020204020204" pitchFamily="34" charset="-122"/>
                </a:endParaRPr>
              </a:p>
            </p:txBody>
          </p:sp>
          <p:sp>
            <p:nvSpPr>
              <p:cNvPr id="41" name="矩形 40"/>
              <p:cNvSpPr/>
              <p:nvPr/>
            </p:nvSpPr>
            <p:spPr bwMode="auto">
              <a:xfrm>
                <a:off x="4763405" y="272393"/>
                <a:ext cx="180467" cy="741877"/>
              </a:xfrm>
              <a:prstGeom prst="rect">
                <a:avLst/>
              </a:prstGeom>
              <a:solidFill>
                <a:srgbClr val="1A8A6D"/>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42" name="矩形 41"/>
              <p:cNvSpPr/>
              <p:nvPr/>
            </p:nvSpPr>
            <p:spPr bwMode="auto">
              <a:xfrm>
                <a:off x="6360273" y="874040"/>
                <a:ext cx="5460362" cy="140230"/>
              </a:xfrm>
              <a:prstGeom prst="rect">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43" name="文本框 1"/>
              <p:cNvSpPr txBox="1">
                <a:spLocks noChangeArrowheads="1"/>
              </p:cNvSpPr>
              <p:nvPr/>
            </p:nvSpPr>
            <p:spPr bwMode="auto">
              <a:xfrm>
                <a:off x="6360274" y="272393"/>
                <a:ext cx="5460362"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a:lnSpc>
                    <a:spcPct val="100000"/>
                  </a:lnSpc>
                  <a:spcBef>
                    <a:spcPct val="0"/>
                  </a:spcBef>
                  <a:buNone/>
                </a:pPr>
                <a:r>
                  <a:rPr lang="zh-CN" altLang="en-US" b="1" dirty="0" smtClean="0">
                    <a:solidFill>
                      <a:schemeClr val="accent1">
                        <a:lumMod val="75000"/>
                      </a:schemeClr>
                    </a:solidFill>
                    <a:latin typeface="微软雅黑" panose="020B0503020204020204" pitchFamily="34" charset="-122"/>
                    <a:ea typeface="微软雅黑" panose="020B0503020204020204" pitchFamily="34" charset="-122"/>
                  </a:rPr>
                  <a:t>危险化学品安全管理</a:t>
                </a:r>
                <a:endParaRPr lang="zh-CN" altLang="en-US" b="1" dirty="0">
                  <a:solidFill>
                    <a:schemeClr val="accent1">
                      <a:lumMod val="75000"/>
                    </a:schemeClr>
                  </a:solidFill>
                  <a:latin typeface="Times New Roman" panose="02020603050405020304" pitchFamily="18" charset="0"/>
                </a:endParaRPr>
              </a:p>
            </p:txBody>
          </p:sp>
          <p:cxnSp>
            <p:nvCxnSpPr>
              <p:cNvPr id="44" name="直接连接符 43"/>
              <p:cNvCxnSpPr/>
              <p:nvPr/>
            </p:nvCxnSpPr>
            <p:spPr>
              <a:xfrm>
                <a:off x="6360273" y="764704"/>
                <a:ext cx="5460362" cy="0"/>
              </a:xfrm>
              <a:prstGeom prst="line">
                <a:avLst/>
              </a:prstGeom>
              <a:ln w="19050"/>
            </p:spPr>
            <p:style>
              <a:lnRef idx="1">
                <a:schemeClr val="accent1"/>
              </a:lnRef>
              <a:fillRef idx="0">
                <a:schemeClr val="accent1"/>
              </a:fillRef>
              <a:effectRef idx="0">
                <a:schemeClr val="accent1"/>
              </a:effectRef>
              <a:fontRef idx="minor">
                <a:schemeClr val="tx1"/>
              </a:fontRef>
            </p:style>
          </p:cxnSp>
        </p:grpSp>
      </p:gr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4">
                                            <p:txEl>
                                              <p:pRg st="1" end="1"/>
                                            </p:txEl>
                                          </p:spTgt>
                                        </p:tgtEl>
                                        <p:attrNameLst>
                                          <p:attrName>style.visibility</p:attrName>
                                        </p:attrNameLst>
                                      </p:cBhvr>
                                      <p:to>
                                        <p:strVal val="visible"/>
                                      </p:to>
                                    </p:set>
                                    <p:anim calcmode="lin" valueType="num">
                                      <p:cBhvr additive="base">
                                        <p:cTn id="7" dur="500" fill="hold"/>
                                        <p:tgtEl>
                                          <p:spTgt spid="14">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4">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4">
                                            <p:txEl>
                                              <p:pRg st="2" end="2"/>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14">
                                            <p:txEl>
                                              <p:pRg st="3" end="3"/>
                                            </p:txEl>
                                          </p:spTgt>
                                        </p:tgtEl>
                                        <p:attrNameLst>
                                          <p:attrName>style.visibility</p:attrName>
                                        </p:attrNameLst>
                                      </p:cBhvr>
                                      <p:to>
                                        <p:strVal val="visible"/>
                                      </p:to>
                                    </p:set>
                                    <p:anim calcmode="lin" valueType="num">
                                      <p:cBhvr additive="base">
                                        <p:cTn id="17" dur="500" fill="hold"/>
                                        <p:tgtEl>
                                          <p:spTgt spid="14">
                                            <p:txEl>
                                              <p:pRg st="3" end="3"/>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14">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图片 14"/>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1631504" y="1466149"/>
            <a:ext cx="8646722" cy="4874747"/>
          </a:xfrm>
          <a:prstGeom prst="rect">
            <a:avLst/>
          </a:prstGeom>
        </p:spPr>
      </p:pic>
      <p:sp>
        <p:nvSpPr>
          <p:cNvPr id="2" name="灯片编号占位符 1"/>
          <p:cNvSpPr>
            <a:spLocks noGrp="1"/>
          </p:cNvSpPr>
          <p:nvPr>
            <p:ph type="sldNum" sz="quarter" idx="12"/>
          </p:nvPr>
        </p:nvSpPr>
        <p:spPr/>
        <p:txBody>
          <a:bodyPr/>
          <a:lstStyle/>
          <a:p>
            <a:pPr>
              <a:defRPr/>
            </a:pPr>
            <a:fld id="{2DF0EC56-E1A7-4A46-86F1-FEFF1B24FD78}" type="slidenum">
              <a:rPr lang="zh-CN" altLang="en-US" smtClean="0"/>
            </a:fld>
            <a:endParaRPr lang="en-US" altLang="zh-CN"/>
          </a:p>
        </p:txBody>
      </p:sp>
      <p:pic>
        <p:nvPicPr>
          <p:cNvPr id="12" name="图片 11"/>
          <p:cNvPicPr>
            <a:picLocks noChangeAspect="1"/>
          </p:cNvPicPr>
          <p:nvPr/>
        </p:nvPicPr>
        <p:blipFill>
          <a:blip r:embed="rId2"/>
          <a:stretch>
            <a:fillRect/>
          </a:stretch>
        </p:blipFill>
        <p:spPr>
          <a:xfrm>
            <a:off x="983432" y="1302024"/>
            <a:ext cx="10585176" cy="5267180"/>
          </a:xfrm>
          <a:prstGeom prst="rect">
            <a:avLst/>
          </a:prstGeom>
        </p:spPr>
      </p:pic>
      <p:grpSp>
        <p:nvGrpSpPr>
          <p:cNvPr id="30" name="组合 29"/>
          <p:cNvGrpSpPr/>
          <p:nvPr/>
        </p:nvGrpSpPr>
        <p:grpSpPr>
          <a:xfrm>
            <a:off x="407368" y="260648"/>
            <a:ext cx="11449271" cy="1096576"/>
            <a:chOff x="371365" y="116632"/>
            <a:chExt cx="11449271" cy="1096576"/>
          </a:xfrm>
        </p:grpSpPr>
        <p:pic>
          <p:nvPicPr>
            <p:cNvPr id="31" name="Picture 22" descr="方案2+封底(白色字体） 拷贝"/>
            <p:cNvPicPr>
              <a:picLocks noChangeAspect="1" noChangeArrowheads="1"/>
            </p:cNvPicPr>
            <p:nvPr/>
          </p:nvPicPr>
          <p:blipFill rotWithShape="1">
            <a:blip r:embed="rId3">
              <a:extLst>
                <a:ext uri="{28A0092B-C50C-407E-A947-70E740481C1C}">
                  <a14:useLocalDpi xmlns:a14="http://schemas.microsoft.com/office/drawing/2010/main" val="0"/>
                </a:ext>
              </a:extLst>
            </a:blip>
            <a:srcRect t="1332" b="10386"/>
            <a:stretch>
              <a:fillRect/>
            </a:stretch>
          </p:blipFill>
          <p:spPr bwMode="auto">
            <a:xfrm>
              <a:off x="5067609" y="116632"/>
              <a:ext cx="1249518" cy="10965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2" name="组合 31"/>
            <p:cNvGrpSpPr/>
            <p:nvPr/>
          </p:nvGrpSpPr>
          <p:grpSpPr>
            <a:xfrm>
              <a:off x="371365" y="272393"/>
              <a:ext cx="11449271" cy="741877"/>
              <a:chOff x="371365" y="272393"/>
              <a:chExt cx="11449271" cy="741877"/>
            </a:xfrm>
          </p:grpSpPr>
          <p:sp>
            <p:nvSpPr>
              <p:cNvPr id="33" name="矩形 32"/>
              <p:cNvSpPr/>
              <p:nvPr/>
            </p:nvSpPr>
            <p:spPr bwMode="auto">
              <a:xfrm>
                <a:off x="371365" y="272393"/>
                <a:ext cx="4248472" cy="741877"/>
              </a:xfrm>
              <a:prstGeom prst="rect">
                <a:avLst/>
              </a:prstGeom>
              <a:solidFill>
                <a:srgbClr val="1A8A6D"/>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b="1" dirty="0" smtClean="0">
                    <a:latin typeface="微软雅黑" panose="020B0503020204020204" pitchFamily="34" charset="-122"/>
                    <a:ea typeface="微软雅黑" panose="020B0503020204020204" pitchFamily="34" charset="-122"/>
                  </a:rPr>
                  <a:t>第三节</a:t>
                </a:r>
                <a:endParaRPr lang="zh-CN" altLang="en-US" b="1" dirty="0">
                  <a:latin typeface="微软雅黑" panose="020B0503020204020204" pitchFamily="34" charset="-122"/>
                  <a:ea typeface="微软雅黑" panose="020B0503020204020204" pitchFamily="34" charset="-122"/>
                </a:endParaRPr>
              </a:p>
            </p:txBody>
          </p:sp>
          <p:sp>
            <p:nvSpPr>
              <p:cNvPr id="34" name="矩形 33"/>
              <p:cNvSpPr/>
              <p:nvPr/>
            </p:nvSpPr>
            <p:spPr bwMode="auto">
              <a:xfrm>
                <a:off x="4763405" y="272393"/>
                <a:ext cx="180467" cy="741877"/>
              </a:xfrm>
              <a:prstGeom prst="rect">
                <a:avLst/>
              </a:prstGeom>
              <a:solidFill>
                <a:srgbClr val="1A8A6D"/>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35" name="矩形 34"/>
              <p:cNvSpPr/>
              <p:nvPr/>
            </p:nvSpPr>
            <p:spPr bwMode="auto">
              <a:xfrm>
                <a:off x="6360273" y="874040"/>
                <a:ext cx="5460362" cy="140230"/>
              </a:xfrm>
              <a:prstGeom prst="rect">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36" name="文本框 1"/>
              <p:cNvSpPr txBox="1">
                <a:spLocks noChangeArrowheads="1"/>
              </p:cNvSpPr>
              <p:nvPr/>
            </p:nvSpPr>
            <p:spPr bwMode="auto">
              <a:xfrm>
                <a:off x="6360274" y="272393"/>
                <a:ext cx="5460362"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a:lnSpc>
                    <a:spcPct val="100000"/>
                  </a:lnSpc>
                  <a:spcBef>
                    <a:spcPct val="0"/>
                  </a:spcBef>
                  <a:buNone/>
                </a:pPr>
                <a:r>
                  <a:rPr lang="zh-CN" altLang="en-US" b="1" dirty="0" smtClean="0">
                    <a:solidFill>
                      <a:schemeClr val="accent1">
                        <a:lumMod val="75000"/>
                      </a:schemeClr>
                    </a:solidFill>
                    <a:latin typeface="微软雅黑" panose="020B0503020204020204" pitchFamily="34" charset="-122"/>
                    <a:ea typeface="微软雅黑" panose="020B0503020204020204" pitchFamily="34" charset="-122"/>
                  </a:rPr>
                  <a:t>危险化学品安全管理</a:t>
                </a:r>
                <a:endParaRPr lang="zh-CN" altLang="en-US" b="1" dirty="0">
                  <a:solidFill>
                    <a:schemeClr val="accent1">
                      <a:lumMod val="75000"/>
                    </a:schemeClr>
                  </a:solidFill>
                  <a:latin typeface="Times New Roman" panose="02020603050405020304" pitchFamily="18" charset="0"/>
                </a:endParaRPr>
              </a:p>
            </p:txBody>
          </p:sp>
          <p:cxnSp>
            <p:nvCxnSpPr>
              <p:cNvPr id="37" name="直接连接符 36"/>
              <p:cNvCxnSpPr/>
              <p:nvPr/>
            </p:nvCxnSpPr>
            <p:spPr>
              <a:xfrm>
                <a:off x="6360273" y="764704"/>
                <a:ext cx="5460362" cy="0"/>
              </a:xfrm>
              <a:prstGeom prst="line">
                <a:avLst/>
              </a:prstGeom>
              <a:ln w="19050"/>
            </p:spPr>
            <p:style>
              <a:lnRef idx="1">
                <a:schemeClr val="accent1"/>
              </a:lnRef>
              <a:fillRef idx="0">
                <a:schemeClr val="accent1"/>
              </a:fillRef>
              <a:effectRef idx="0">
                <a:schemeClr val="accent1"/>
              </a:effectRef>
              <a:fontRef idx="minor">
                <a:schemeClr val="tx1"/>
              </a:fontRef>
            </p:style>
          </p:cxnSp>
        </p:grpSp>
      </p:gr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500" fill="hold"/>
                                        <p:tgtEl>
                                          <p:spTgt spid="12"/>
                                        </p:tgtEl>
                                        <p:attrNameLst>
                                          <p:attrName>ppt_x</p:attrName>
                                        </p:attrNameLst>
                                      </p:cBhvr>
                                      <p:tavLst>
                                        <p:tav tm="0">
                                          <p:val>
                                            <p:strVal val="#ppt_x"/>
                                          </p:val>
                                        </p:tav>
                                        <p:tav tm="100000">
                                          <p:val>
                                            <p:strVal val="#ppt_x"/>
                                          </p:val>
                                        </p:tav>
                                      </p:tavLst>
                                    </p:anim>
                                    <p:anim calcmode="lin" valueType="num">
                                      <p:cBhvr additive="base">
                                        <p:cTn id="8"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4"/>
          <p:cNvSpPr txBox="1">
            <a:spLocks noChangeArrowheads="1"/>
          </p:cNvSpPr>
          <p:nvPr/>
        </p:nvSpPr>
        <p:spPr>
          <a:xfrm>
            <a:off x="479376" y="1361695"/>
            <a:ext cx="11233248" cy="4994656"/>
          </a:xfrm>
          <a:prstGeom prst="rect">
            <a:avLst/>
          </a:prstGeom>
          <a:ln>
            <a:noFill/>
          </a:ln>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20000"/>
              </a:lnSpc>
              <a:spcBef>
                <a:spcPts val="0"/>
              </a:spcBef>
              <a:spcAft>
                <a:spcPts val="0"/>
              </a:spcAft>
              <a:buNone/>
            </a:pPr>
            <a:r>
              <a:rPr lang="en-US" altLang="zh-CN" sz="3200" dirty="0" smtClean="0">
                <a:solidFill>
                  <a:srgbClr val="C00000"/>
                </a:solidFill>
                <a:latin typeface="黑体" panose="02010609060101010101" pitchFamily="49" charset="-122"/>
                <a:ea typeface="黑体" panose="02010609060101010101" pitchFamily="49" charset="-122"/>
              </a:rPr>
              <a:t>2</a:t>
            </a:r>
            <a:r>
              <a:rPr lang="zh-CN" altLang="en-US" sz="3200" dirty="0" smtClean="0">
                <a:solidFill>
                  <a:srgbClr val="C00000"/>
                </a:solidFill>
                <a:latin typeface="黑体" panose="02010609060101010101" pitchFamily="49" charset="-122"/>
                <a:ea typeface="黑体" panose="02010609060101010101" pitchFamily="49" charset="-122"/>
              </a:rPr>
              <a:t>、东华大学爆炸事故</a:t>
            </a:r>
            <a:endParaRPr lang="en-US" altLang="zh-CN" sz="3200" dirty="0" smtClean="0">
              <a:solidFill>
                <a:srgbClr val="C00000"/>
              </a:solidFill>
              <a:latin typeface="黑体" panose="02010609060101010101" pitchFamily="49" charset="-122"/>
              <a:ea typeface="黑体" panose="02010609060101010101" pitchFamily="49" charset="-122"/>
            </a:endParaRPr>
          </a:p>
          <a:p>
            <a:pPr marL="0" indent="0">
              <a:lnSpc>
                <a:spcPct val="120000"/>
              </a:lnSpc>
              <a:spcBef>
                <a:spcPts val="0"/>
              </a:spcBef>
              <a:spcAft>
                <a:spcPts val="0"/>
              </a:spcAft>
              <a:buNone/>
              <a:defRPr/>
            </a:pPr>
            <a:r>
              <a:rPr lang="en-US" altLang="zh-CN" sz="3200" dirty="0" smtClean="0">
                <a:solidFill>
                  <a:srgbClr val="002060"/>
                </a:solidFill>
                <a:latin typeface="黑体" panose="02010609060101010101" pitchFamily="49" charset="-122"/>
                <a:ea typeface="黑体" panose="02010609060101010101" pitchFamily="49" charset="-122"/>
              </a:rPr>
              <a:t>  2016</a:t>
            </a:r>
            <a:r>
              <a:rPr lang="zh-CN" altLang="en-US" sz="3200" dirty="0" smtClean="0">
                <a:solidFill>
                  <a:srgbClr val="002060"/>
                </a:solidFill>
                <a:latin typeface="黑体" panose="02010609060101010101" pitchFamily="49" charset="-122"/>
                <a:ea typeface="黑体" panose="02010609060101010101" pitchFamily="49" charset="-122"/>
              </a:rPr>
              <a:t>年</a:t>
            </a:r>
            <a:r>
              <a:rPr lang="en-US" altLang="zh-CN" sz="3200" dirty="0" smtClean="0">
                <a:solidFill>
                  <a:srgbClr val="002060"/>
                </a:solidFill>
                <a:latin typeface="黑体" panose="02010609060101010101" pitchFamily="49" charset="-122"/>
                <a:ea typeface="黑体" panose="02010609060101010101" pitchFamily="49" charset="-122"/>
              </a:rPr>
              <a:t>9</a:t>
            </a:r>
            <a:r>
              <a:rPr lang="zh-CN" altLang="en-US" sz="3200" dirty="0" smtClean="0">
                <a:solidFill>
                  <a:srgbClr val="002060"/>
                </a:solidFill>
                <a:latin typeface="黑体" panose="02010609060101010101" pitchFamily="49" charset="-122"/>
                <a:ea typeface="黑体" panose="02010609060101010101" pitchFamily="49" charset="-122"/>
              </a:rPr>
              <a:t>月</a:t>
            </a:r>
            <a:r>
              <a:rPr lang="en-US" altLang="zh-CN" sz="3200" dirty="0" smtClean="0">
                <a:solidFill>
                  <a:srgbClr val="002060"/>
                </a:solidFill>
                <a:latin typeface="黑体" panose="02010609060101010101" pitchFamily="49" charset="-122"/>
                <a:ea typeface="黑体" panose="02010609060101010101" pitchFamily="49" charset="-122"/>
              </a:rPr>
              <a:t>21</a:t>
            </a:r>
            <a:r>
              <a:rPr lang="zh-CN" altLang="en-US" sz="3200" dirty="0" smtClean="0">
                <a:solidFill>
                  <a:srgbClr val="002060"/>
                </a:solidFill>
                <a:latin typeface="黑体" panose="02010609060101010101" pitchFamily="49" charset="-122"/>
                <a:ea typeface="黑体" panose="02010609060101010101" pitchFamily="49" charset="-122"/>
              </a:rPr>
              <a:t>日，东华大学</a:t>
            </a:r>
            <a:r>
              <a:rPr lang="zh-CN" altLang="zh-CN" sz="3200" dirty="0">
                <a:solidFill>
                  <a:srgbClr val="002060"/>
                </a:solidFill>
                <a:latin typeface="黑体" panose="02010609060101010101" pitchFamily="49" charset="-122"/>
                <a:ea typeface="黑体" panose="02010609060101010101" pitchFamily="49" charset="-122"/>
              </a:rPr>
              <a:t>研二学生</a:t>
            </a:r>
            <a:r>
              <a:rPr lang="zh-CN" altLang="zh-CN" sz="3200" dirty="0" smtClean="0">
                <a:solidFill>
                  <a:srgbClr val="002060"/>
                </a:solidFill>
                <a:latin typeface="黑体" panose="02010609060101010101" pitchFamily="49" charset="-122"/>
                <a:ea typeface="黑体" panose="02010609060101010101" pitchFamily="49" charset="-122"/>
              </a:rPr>
              <a:t>郭</a:t>
            </a:r>
            <a:r>
              <a:rPr lang="zh-CN" altLang="en-US" sz="3200" dirty="0" smtClean="0">
                <a:solidFill>
                  <a:srgbClr val="002060"/>
                </a:solidFill>
                <a:latin typeface="黑体" panose="02010609060101010101" pitchFamily="49" charset="-122"/>
                <a:ea typeface="黑体" panose="02010609060101010101" pitchFamily="49" charset="-122"/>
              </a:rPr>
              <a:t>某</a:t>
            </a:r>
            <a:r>
              <a:rPr lang="zh-CN" altLang="zh-CN" sz="3200" dirty="0" smtClean="0">
                <a:solidFill>
                  <a:srgbClr val="002060"/>
                </a:solidFill>
                <a:latin typeface="黑体" panose="02010609060101010101" pitchFamily="49" charset="-122"/>
                <a:ea typeface="黑体" panose="02010609060101010101" pitchFamily="49" charset="-122"/>
              </a:rPr>
              <a:t>按照</a:t>
            </a:r>
            <a:r>
              <a:rPr lang="zh-CN" altLang="zh-CN" sz="3200" dirty="0">
                <a:solidFill>
                  <a:srgbClr val="002060"/>
                </a:solidFill>
                <a:latin typeface="黑体" panose="02010609060101010101" pitchFamily="49" charset="-122"/>
                <a:ea typeface="黑体" panose="02010609060101010101" pitchFamily="49" charset="-122"/>
              </a:rPr>
              <a:t>导师要求，指导</a:t>
            </a:r>
            <a:r>
              <a:rPr lang="zh-CN" altLang="zh-CN" sz="3200" dirty="0" smtClean="0">
                <a:solidFill>
                  <a:srgbClr val="002060"/>
                </a:solidFill>
                <a:latin typeface="黑体" panose="02010609060101010101" pitchFamily="49" charset="-122"/>
                <a:ea typeface="黑体" panose="02010609060101010101" pitchFamily="49" charset="-122"/>
              </a:rPr>
              <a:t>两</a:t>
            </a:r>
            <a:r>
              <a:rPr lang="zh-CN" altLang="en-US" sz="3200" dirty="0" smtClean="0">
                <a:solidFill>
                  <a:srgbClr val="002060"/>
                </a:solidFill>
                <a:latin typeface="黑体" panose="02010609060101010101" pitchFamily="49" charset="-122"/>
                <a:ea typeface="黑体" panose="02010609060101010101" pitchFamily="49" charset="-122"/>
              </a:rPr>
              <a:t>名</a:t>
            </a:r>
            <a:r>
              <a:rPr lang="zh-CN" altLang="zh-CN" sz="3200" dirty="0" smtClean="0">
                <a:solidFill>
                  <a:srgbClr val="002060"/>
                </a:solidFill>
                <a:latin typeface="黑体" panose="02010609060101010101" pitchFamily="49" charset="-122"/>
                <a:ea typeface="黑体" panose="02010609060101010101" pitchFamily="49" charset="-122"/>
              </a:rPr>
              <a:t>研</a:t>
            </a:r>
            <a:r>
              <a:rPr lang="zh-CN" altLang="zh-CN" sz="3200" dirty="0">
                <a:solidFill>
                  <a:srgbClr val="002060"/>
                </a:solidFill>
                <a:latin typeface="黑体" panose="02010609060101010101" pitchFamily="49" charset="-122"/>
                <a:ea typeface="黑体" panose="02010609060101010101" pitchFamily="49" charset="-122"/>
              </a:rPr>
              <a:t>一新生进行氧化石墨烯制备实验。</a:t>
            </a:r>
            <a:r>
              <a:rPr lang="zh-CN" altLang="zh-CN" sz="3200" dirty="0" smtClean="0">
                <a:solidFill>
                  <a:srgbClr val="002060"/>
                </a:solidFill>
                <a:latin typeface="黑体" panose="02010609060101010101" pitchFamily="49" charset="-122"/>
                <a:ea typeface="黑体" panose="02010609060101010101" pitchFamily="49" charset="-122"/>
              </a:rPr>
              <a:t>郭</a:t>
            </a:r>
            <a:r>
              <a:rPr lang="zh-CN" altLang="en-US" sz="3200" dirty="0" smtClean="0">
                <a:solidFill>
                  <a:srgbClr val="002060"/>
                </a:solidFill>
                <a:latin typeface="黑体" panose="02010609060101010101" pitchFamily="49" charset="-122"/>
                <a:ea typeface="黑体" panose="02010609060101010101" pitchFamily="49" charset="-122"/>
              </a:rPr>
              <a:t>某</a:t>
            </a:r>
            <a:r>
              <a:rPr lang="zh-CN" altLang="zh-CN" sz="3200" dirty="0" smtClean="0">
                <a:solidFill>
                  <a:srgbClr val="002060"/>
                </a:solidFill>
                <a:latin typeface="黑体" panose="02010609060101010101" pitchFamily="49" charset="-122"/>
                <a:ea typeface="黑体" panose="02010609060101010101" pitchFamily="49" charset="-122"/>
              </a:rPr>
              <a:t>在</a:t>
            </a:r>
            <a:r>
              <a:rPr lang="zh-CN" altLang="zh-CN" sz="3200" dirty="0">
                <a:solidFill>
                  <a:srgbClr val="002060"/>
                </a:solidFill>
                <a:latin typeface="黑体" panose="02010609060101010101" pitchFamily="49" charset="-122"/>
                <a:ea typeface="黑体" panose="02010609060101010101" pitchFamily="49" charset="-122"/>
              </a:rPr>
              <a:t>向装有浓硫酸的锥形瓶内添加高锰酸钾时，突然发生爆炸</a:t>
            </a:r>
            <a:r>
              <a:rPr lang="zh-CN" altLang="zh-CN" sz="3200" dirty="0" smtClean="0">
                <a:solidFill>
                  <a:srgbClr val="002060"/>
                </a:solidFill>
                <a:latin typeface="黑体" panose="02010609060101010101" pitchFamily="49" charset="-122"/>
                <a:ea typeface="黑体" panose="02010609060101010101" pitchFamily="49" charset="-122"/>
              </a:rPr>
              <a:t>。</a:t>
            </a:r>
            <a:endParaRPr lang="en-US" altLang="zh-CN" sz="3200" dirty="0" smtClean="0">
              <a:solidFill>
                <a:srgbClr val="002060"/>
              </a:solidFill>
              <a:latin typeface="黑体" panose="02010609060101010101" pitchFamily="49" charset="-122"/>
              <a:ea typeface="黑体" panose="02010609060101010101" pitchFamily="49" charset="-122"/>
            </a:endParaRPr>
          </a:p>
          <a:p>
            <a:pPr marL="0" indent="0">
              <a:lnSpc>
                <a:spcPct val="120000"/>
              </a:lnSpc>
              <a:spcBef>
                <a:spcPts val="0"/>
              </a:spcBef>
              <a:spcAft>
                <a:spcPts val="0"/>
              </a:spcAft>
              <a:buNone/>
              <a:defRPr/>
            </a:pPr>
            <a:r>
              <a:rPr lang="en-US" altLang="zh-CN" sz="3200" dirty="0" smtClean="0">
                <a:solidFill>
                  <a:srgbClr val="7030A0"/>
                </a:solidFill>
                <a:latin typeface="黑体" panose="02010609060101010101" pitchFamily="49" charset="-122"/>
                <a:ea typeface="黑体" panose="02010609060101010101" pitchFamily="49" charset="-122"/>
              </a:rPr>
              <a:t>  </a:t>
            </a:r>
            <a:r>
              <a:rPr lang="zh-CN" altLang="zh-CN" sz="3200" dirty="0" smtClean="0">
                <a:solidFill>
                  <a:srgbClr val="7030A0"/>
                </a:solidFill>
                <a:latin typeface="黑体" panose="02010609060101010101" pitchFamily="49" charset="-122"/>
                <a:ea typeface="黑体" panose="02010609060101010101" pitchFamily="49" charset="-122"/>
              </a:rPr>
              <a:t>事发</a:t>
            </a:r>
            <a:r>
              <a:rPr lang="zh-CN" altLang="zh-CN" sz="3200" dirty="0">
                <a:solidFill>
                  <a:srgbClr val="7030A0"/>
                </a:solidFill>
                <a:latin typeface="黑体" panose="02010609060101010101" pitchFamily="49" charset="-122"/>
                <a:ea typeface="黑体" panose="02010609060101010101" pitchFamily="49" charset="-122"/>
              </a:rPr>
              <a:t>时，三人均未佩戴护目镜，也没有在通风橱内拉下安全门，导师、安全管理人员等均不在实验室内。</a:t>
            </a:r>
            <a:r>
              <a:rPr lang="zh-CN" altLang="en-US" sz="3200" dirty="0">
                <a:solidFill>
                  <a:srgbClr val="FF0000"/>
                </a:solidFill>
                <a:latin typeface="黑体" panose="02010609060101010101" pitchFamily="49" charset="-122"/>
                <a:ea typeface="黑体" panose="02010609060101010101" pitchFamily="49" charset="-122"/>
              </a:rPr>
              <a:t> </a:t>
            </a:r>
            <a:endParaRPr lang="en-US" altLang="zh-CN" sz="3200" dirty="0">
              <a:solidFill>
                <a:srgbClr val="002060"/>
              </a:solidFill>
              <a:latin typeface="黑体" panose="02010609060101010101" pitchFamily="49" charset="-122"/>
              <a:ea typeface="黑体" panose="02010609060101010101" pitchFamily="49" charset="-122"/>
            </a:endParaRPr>
          </a:p>
          <a:p>
            <a:pPr marL="0" indent="0">
              <a:lnSpc>
                <a:spcPct val="120000"/>
              </a:lnSpc>
              <a:spcBef>
                <a:spcPts val="0"/>
              </a:spcBef>
              <a:spcAft>
                <a:spcPts val="0"/>
              </a:spcAft>
              <a:buNone/>
              <a:defRPr/>
            </a:pPr>
            <a:r>
              <a:rPr lang="en-US" altLang="zh-CN" sz="3200" dirty="0" smtClean="0">
                <a:solidFill>
                  <a:srgbClr val="002060"/>
                </a:solidFill>
                <a:latin typeface="黑体" panose="02010609060101010101" pitchFamily="49" charset="-122"/>
                <a:ea typeface="黑体" panose="02010609060101010101" pitchFamily="49" charset="-122"/>
              </a:rPr>
              <a:t>  </a:t>
            </a:r>
            <a:r>
              <a:rPr lang="zh-CN" altLang="en-US" sz="3200" dirty="0" smtClean="0">
                <a:solidFill>
                  <a:srgbClr val="002060"/>
                </a:solidFill>
                <a:latin typeface="黑体" panose="02010609060101010101" pitchFamily="49" charset="-122"/>
                <a:ea typeface="黑体" panose="02010609060101010101" pitchFamily="49" charset="-122"/>
              </a:rPr>
              <a:t>爆炸导致</a:t>
            </a:r>
            <a:r>
              <a:rPr lang="zh-CN" altLang="zh-CN" sz="3200" dirty="0" smtClean="0">
                <a:solidFill>
                  <a:srgbClr val="002060"/>
                </a:solidFill>
                <a:latin typeface="黑体" panose="02010609060101010101" pitchFamily="49" charset="-122"/>
                <a:ea typeface="黑体" panose="02010609060101010101" pitchFamily="49" charset="-122"/>
              </a:rPr>
              <a:t>郭</a:t>
            </a:r>
            <a:r>
              <a:rPr lang="zh-CN" altLang="en-US" sz="3200" dirty="0" smtClean="0">
                <a:solidFill>
                  <a:srgbClr val="002060"/>
                </a:solidFill>
                <a:latin typeface="黑体" panose="02010609060101010101" pitchFamily="49" charset="-122"/>
                <a:ea typeface="黑体" panose="02010609060101010101" pitchFamily="49" charset="-122"/>
              </a:rPr>
              <a:t>某双目失明</a:t>
            </a:r>
            <a:r>
              <a:rPr lang="zh-CN" altLang="zh-CN" sz="3200" dirty="0" smtClean="0">
                <a:solidFill>
                  <a:srgbClr val="002060"/>
                </a:solidFill>
                <a:latin typeface="黑体" panose="02010609060101010101" pitchFamily="49" charset="-122"/>
                <a:ea typeface="黑体" panose="02010609060101010101" pitchFamily="49" charset="-122"/>
              </a:rPr>
              <a:t>，</a:t>
            </a:r>
            <a:r>
              <a:rPr lang="zh-CN" altLang="zh-CN" sz="3200" dirty="0">
                <a:solidFill>
                  <a:srgbClr val="002060"/>
                </a:solidFill>
                <a:latin typeface="黑体" panose="02010609060101010101" pitchFamily="49" charset="-122"/>
                <a:ea typeface="黑体" panose="02010609060101010101" pitchFamily="49" charset="-122"/>
              </a:rPr>
              <a:t>构成四级</a:t>
            </a:r>
            <a:r>
              <a:rPr lang="zh-CN" altLang="zh-CN" sz="3200" dirty="0" smtClean="0">
                <a:solidFill>
                  <a:srgbClr val="002060"/>
                </a:solidFill>
                <a:latin typeface="黑体" panose="02010609060101010101" pitchFamily="49" charset="-122"/>
                <a:ea typeface="黑体" panose="02010609060101010101" pitchFamily="49" charset="-122"/>
              </a:rPr>
              <a:t>伤残。郭</a:t>
            </a:r>
            <a:r>
              <a:rPr lang="zh-CN" altLang="en-US" sz="3200" dirty="0" smtClean="0">
                <a:solidFill>
                  <a:srgbClr val="002060"/>
                </a:solidFill>
                <a:latin typeface="黑体" panose="02010609060101010101" pitchFamily="49" charset="-122"/>
                <a:ea typeface="黑体" panose="02010609060101010101" pitchFamily="49" charset="-122"/>
              </a:rPr>
              <a:t>某</a:t>
            </a:r>
            <a:r>
              <a:rPr lang="zh-CN" altLang="zh-CN" sz="3200" dirty="0" smtClean="0">
                <a:solidFill>
                  <a:srgbClr val="002060"/>
                </a:solidFill>
                <a:latin typeface="黑体" panose="02010609060101010101" pitchFamily="49" charset="-122"/>
                <a:ea typeface="黑体" panose="02010609060101010101" pitchFamily="49" charset="-122"/>
              </a:rPr>
              <a:t>认为</a:t>
            </a:r>
            <a:r>
              <a:rPr lang="zh-CN" altLang="zh-CN" sz="3200" dirty="0">
                <a:solidFill>
                  <a:srgbClr val="002060"/>
                </a:solidFill>
                <a:latin typeface="黑体" panose="02010609060101010101" pitchFamily="49" charset="-122"/>
                <a:ea typeface="黑体" panose="02010609060101010101" pitchFamily="49" charset="-122"/>
              </a:rPr>
              <a:t>，学校对事故的发生负有重大责任，遂将东华大学告上法庭</a:t>
            </a:r>
            <a:r>
              <a:rPr lang="zh-CN" altLang="zh-CN" sz="3200" dirty="0" smtClean="0">
                <a:solidFill>
                  <a:srgbClr val="002060"/>
                </a:solidFill>
                <a:latin typeface="黑体" panose="02010609060101010101" pitchFamily="49" charset="-122"/>
                <a:ea typeface="黑体" panose="02010609060101010101" pitchFamily="49" charset="-122"/>
              </a:rPr>
              <a:t>。</a:t>
            </a:r>
            <a:endParaRPr lang="en-US" altLang="zh-CN" sz="3200" dirty="0">
              <a:solidFill>
                <a:srgbClr val="002060"/>
              </a:solidFill>
              <a:latin typeface="黑体" panose="02010609060101010101" pitchFamily="49" charset="-122"/>
              <a:ea typeface="黑体" panose="02010609060101010101" pitchFamily="49" charset="-122"/>
            </a:endParaRPr>
          </a:p>
        </p:txBody>
      </p:sp>
      <p:pic>
        <p:nvPicPr>
          <p:cNvPr id="20" name="内容占位符 4" descr="http://p2.qhimg.com/t0187f2dbb0f78f9c09.png?size=538x902"/>
          <p:cNvPicPr/>
          <p:nvPr/>
        </p:nvPicPr>
        <p:blipFill rotWithShape="1">
          <a:blip r:embed="rId1">
            <a:extLst>
              <a:ext uri="{28A0092B-C50C-407E-A947-70E740481C1C}">
                <a14:useLocalDpi xmlns:a14="http://schemas.microsoft.com/office/drawing/2010/main" val="0"/>
              </a:ext>
            </a:extLst>
          </a:blip>
          <a:srcRect l="3333" b="12368"/>
          <a:stretch>
            <a:fillRect/>
          </a:stretch>
        </p:blipFill>
        <p:spPr>
          <a:xfrm>
            <a:off x="7775958" y="1665835"/>
            <a:ext cx="3577842" cy="4705753"/>
          </a:xfrm>
          <a:prstGeom prst="rect">
            <a:avLst/>
          </a:prstGeom>
          <a:ln w="19050">
            <a:solidFill>
              <a:srgbClr val="FF0000"/>
            </a:solidFill>
          </a:ln>
        </p:spPr>
      </p:pic>
      <p:sp>
        <p:nvSpPr>
          <p:cNvPr id="2" name="文本框 1"/>
          <p:cNvSpPr txBox="1"/>
          <p:nvPr/>
        </p:nvSpPr>
        <p:spPr>
          <a:xfrm>
            <a:off x="7752184" y="1653221"/>
            <a:ext cx="3852428" cy="4733604"/>
          </a:xfrm>
          <a:prstGeom prst="rect">
            <a:avLst/>
          </a:prstGeom>
          <a:solidFill>
            <a:schemeClr val="bg2"/>
          </a:solidFill>
          <a:ln w="19050">
            <a:solidFill>
              <a:srgbClr val="FF0000"/>
            </a:solidFill>
          </a:ln>
        </p:spPr>
        <p:txBody>
          <a:bodyPr wrap="square" rtlCol="0">
            <a:spAutoFit/>
          </a:bodyPr>
          <a:lstStyle/>
          <a:p>
            <a:pPr algn="ctr">
              <a:lnSpc>
                <a:spcPct val="130000"/>
              </a:lnSpc>
            </a:pPr>
            <a:r>
              <a:rPr lang="zh-CN" altLang="en-US" sz="4000" dirty="0" smtClean="0">
                <a:solidFill>
                  <a:srgbClr val="C00000"/>
                </a:solidFill>
                <a:latin typeface="黑体" panose="02010609060101010101" pitchFamily="49" charset="-122"/>
                <a:ea typeface="黑体" panose="02010609060101010101" pitchFamily="49" charset="-122"/>
              </a:rPr>
              <a:t>教训</a:t>
            </a:r>
            <a:endParaRPr lang="en-US" altLang="zh-CN" sz="4000" dirty="0" smtClean="0">
              <a:solidFill>
                <a:srgbClr val="C00000"/>
              </a:solidFill>
              <a:latin typeface="黑体" panose="02010609060101010101" pitchFamily="49" charset="-122"/>
              <a:ea typeface="黑体" panose="02010609060101010101" pitchFamily="49" charset="-122"/>
            </a:endParaRPr>
          </a:p>
          <a:p>
            <a:pPr>
              <a:lnSpc>
                <a:spcPct val="130000"/>
              </a:lnSpc>
            </a:pPr>
            <a:r>
              <a:rPr lang="en-US" altLang="zh-CN" sz="3200" dirty="0" smtClean="0">
                <a:solidFill>
                  <a:srgbClr val="FF0000"/>
                </a:solidFill>
                <a:latin typeface="黑体" panose="02010609060101010101" pitchFamily="49" charset="-122"/>
                <a:ea typeface="黑体" panose="02010609060101010101" pitchFamily="49" charset="-122"/>
              </a:rPr>
              <a:t> </a:t>
            </a:r>
            <a:r>
              <a:rPr lang="en-US" altLang="zh-CN" sz="3200" dirty="0" smtClean="0">
                <a:solidFill>
                  <a:srgbClr val="C00000"/>
                </a:solidFill>
                <a:latin typeface="黑体" panose="02010609060101010101" pitchFamily="49" charset="-122"/>
                <a:ea typeface="黑体" panose="02010609060101010101" pitchFamily="49" charset="-122"/>
              </a:rPr>
              <a:t>1</a:t>
            </a:r>
            <a:r>
              <a:rPr lang="zh-CN" altLang="en-US" sz="3200" dirty="0">
                <a:solidFill>
                  <a:srgbClr val="C00000"/>
                </a:solidFill>
                <a:latin typeface="黑体" panose="02010609060101010101" pitchFamily="49" charset="-122"/>
                <a:ea typeface="黑体" panose="02010609060101010101" pitchFamily="49" charset="-122"/>
              </a:rPr>
              <a:t>、违规</a:t>
            </a:r>
            <a:r>
              <a:rPr lang="zh-CN" altLang="en-US" sz="3200" dirty="0" smtClean="0">
                <a:solidFill>
                  <a:srgbClr val="C00000"/>
                </a:solidFill>
                <a:latin typeface="黑体" panose="02010609060101010101" pitchFamily="49" charset="-122"/>
                <a:ea typeface="黑体" panose="02010609060101010101" pitchFamily="49" charset="-122"/>
              </a:rPr>
              <a:t>操作；</a:t>
            </a:r>
            <a:endParaRPr lang="en-US" altLang="zh-CN" sz="3200" dirty="0" smtClean="0">
              <a:solidFill>
                <a:srgbClr val="C00000"/>
              </a:solidFill>
              <a:latin typeface="黑体" panose="02010609060101010101" pitchFamily="49" charset="-122"/>
              <a:ea typeface="黑体" panose="02010609060101010101" pitchFamily="49" charset="-122"/>
            </a:endParaRPr>
          </a:p>
          <a:p>
            <a:pPr>
              <a:lnSpc>
                <a:spcPct val="130000"/>
              </a:lnSpc>
            </a:pPr>
            <a:r>
              <a:rPr lang="en-US" altLang="zh-CN" sz="3200" dirty="0" smtClean="0">
                <a:solidFill>
                  <a:srgbClr val="C00000"/>
                </a:solidFill>
                <a:latin typeface="黑体" panose="02010609060101010101" pitchFamily="49" charset="-122"/>
                <a:ea typeface="黑体" panose="02010609060101010101" pitchFamily="49" charset="-122"/>
              </a:rPr>
              <a:t> 2</a:t>
            </a:r>
            <a:r>
              <a:rPr lang="zh-CN" altLang="en-US" sz="3200" dirty="0" smtClean="0">
                <a:solidFill>
                  <a:srgbClr val="C00000"/>
                </a:solidFill>
                <a:latin typeface="黑体" panose="02010609060101010101" pitchFamily="49" charset="-122"/>
                <a:ea typeface="黑体" panose="02010609060101010101" pitchFamily="49" charset="-122"/>
              </a:rPr>
              <a:t>、</a:t>
            </a:r>
            <a:r>
              <a:rPr lang="zh-CN" altLang="en-US" sz="3200" dirty="0">
                <a:solidFill>
                  <a:srgbClr val="C00000"/>
                </a:solidFill>
                <a:latin typeface="黑体" panose="02010609060101010101" pitchFamily="49" charset="-122"/>
                <a:ea typeface="黑体" panose="02010609060101010101" pitchFamily="49" charset="-122"/>
              </a:rPr>
              <a:t>不熟悉</a:t>
            </a:r>
            <a:r>
              <a:rPr lang="zh-CN" altLang="en-US" sz="3200" dirty="0" smtClean="0">
                <a:solidFill>
                  <a:srgbClr val="C00000"/>
                </a:solidFill>
                <a:latin typeface="黑体" panose="02010609060101010101" pitchFamily="49" charset="-122"/>
                <a:ea typeface="黑体" panose="02010609060101010101" pitchFamily="49" charset="-122"/>
              </a:rPr>
              <a:t>反应；</a:t>
            </a:r>
            <a:endParaRPr lang="en-US" altLang="zh-CN" sz="3200" dirty="0" smtClean="0">
              <a:solidFill>
                <a:srgbClr val="C00000"/>
              </a:solidFill>
              <a:latin typeface="黑体" panose="02010609060101010101" pitchFamily="49" charset="-122"/>
              <a:ea typeface="黑体" panose="02010609060101010101" pitchFamily="49" charset="-122"/>
            </a:endParaRPr>
          </a:p>
          <a:p>
            <a:pPr>
              <a:lnSpc>
                <a:spcPct val="130000"/>
              </a:lnSpc>
            </a:pPr>
            <a:r>
              <a:rPr lang="en-US" altLang="zh-CN" sz="3200" dirty="0">
                <a:solidFill>
                  <a:srgbClr val="C00000"/>
                </a:solidFill>
                <a:latin typeface="黑体" panose="02010609060101010101" pitchFamily="49" charset="-122"/>
                <a:ea typeface="黑体" panose="02010609060101010101" pitchFamily="49" charset="-122"/>
              </a:rPr>
              <a:t> </a:t>
            </a:r>
            <a:r>
              <a:rPr lang="en-US" altLang="zh-CN" sz="3200" dirty="0" smtClean="0">
                <a:solidFill>
                  <a:srgbClr val="C00000"/>
                </a:solidFill>
                <a:latin typeface="黑体" panose="02010609060101010101" pitchFamily="49" charset="-122"/>
                <a:ea typeface="黑体" panose="02010609060101010101" pitchFamily="49" charset="-122"/>
              </a:rPr>
              <a:t>3</a:t>
            </a:r>
            <a:r>
              <a:rPr lang="zh-CN" altLang="en-US" sz="3200" dirty="0" smtClean="0">
                <a:solidFill>
                  <a:srgbClr val="C00000"/>
                </a:solidFill>
                <a:latin typeface="黑体" panose="02010609060101010101" pitchFamily="49" charset="-122"/>
                <a:ea typeface="黑体" panose="02010609060101010101" pitchFamily="49" charset="-122"/>
              </a:rPr>
              <a:t>、培训不到位；</a:t>
            </a:r>
            <a:endParaRPr lang="en-US" altLang="zh-CN" sz="3200" dirty="0">
              <a:solidFill>
                <a:srgbClr val="C00000"/>
              </a:solidFill>
              <a:latin typeface="黑体" panose="02010609060101010101" pitchFamily="49" charset="-122"/>
              <a:ea typeface="黑体" panose="02010609060101010101" pitchFamily="49" charset="-122"/>
            </a:endParaRPr>
          </a:p>
          <a:p>
            <a:pPr>
              <a:lnSpc>
                <a:spcPct val="130000"/>
              </a:lnSpc>
            </a:pPr>
            <a:r>
              <a:rPr lang="en-US" altLang="zh-CN" sz="3200" dirty="0" smtClean="0">
                <a:solidFill>
                  <a:srgbClr val="C00000"/>
                </a:solidFill>
                <a:latin typeface="黑体" panose="02010609060101010101" pitchFamily="49" charset="-122"/>
                <a:ea typeface="黑体" panose="02010609060101010101" pitchFamily="49" charset="-122"/>
              </a:rPr>
              <a:t> 4</a:t>
            </a:r>
            <a:r>
              <a:rPr lang="zh-CN" altLang="en-US" sz="3200" dirty="0" smtClean="0">
                <a:solidFill>
                  <a:srgbClr val="C00000"/>
                </a:solidFill>
                <a:latin typeface="黑体" panose="02010609060101010101" pitchFamily="49" charset="-122"/>
                <a:ea typeface="黑体" panose="02010609060101010101" pitchFamily="49" charset="-122"/>
              </a:rPr>
              <a:t>、缺乏防护用品；</a:t>
            </a:r>
            <a:endParaRPr lang="en-US" altLang="zh-CN" sz="3200" dirty="0" smtClean="0">
              <a:solidFill>
                <a:srgbClr val="C00000"/>
              </a:solidFill>
              <a:latin typeface="黑体" panose="02010609060101010101" pitchFamily="49" charset="-122"/>
              <a:ea typeface="黑体" panose="02010609060101010101" pitchFamily="49" charset="-122"/>
            </a:endParaRPr>
          </a:p>
          <a:p>
            <a:pPr>
              <a:lnSpc>
                <a:spcPct val="130000"/>
              </a:lnSpc>
            </a:pPr>
            <a:r>
              <a:rPr lang="en-US" altLang="zh-CN" sz="3200" dirty="0" smtClean="0">
                <a:solidFill>
                  <a:srgbClr val="C00000"/>
                </a:solidFill>
                <a:latin typeface="黑体" panose="02010609060101010101" pitchFamily="49" charset="-122"/>
                <a:ea typeface="黑体" panose="02010609060101010101" pitchFamily="49" charset="-122"/>
              </a:rPr>
              <a:t> </a:t>
            </a:r>
            <a:r>
              <a:rPr lang="en-US" altLang="zh-CN" sz="3200" dirty="0">
                <a:solidFill>
                  <a:srgbClr val="C00000"/>
                </a:solidFill>
                <a:latin typeface="黑体" panose="02010609060101010101" pitchFamily="49" charset="-122"/>
                <a:ea typeface="黑体" panose="02010609060101010101" pitchFamily="49" charset="-122"/>
              </a:rPr>
              <a:t>5</a:t>
            </a:r>
            <a:r>
              <a:rPr lang="zh-CN" altLang="en-US" sz="3200" dirty="0">
                <a:solidFill>
                  <a:srgbClr val="C00000"/>
                </a:solidFill>
                <a:latin typeface="黑体" panose="02010609060101010101" pitchFamily="49" charset="-122"/>
                <a:ea typeface="黑体" panose="02010609060101010101" pitchFamily="49" charset="-122"/>
              </a:rPr>
              <a:t>、缺乏应急方案；</a:t>
            </a:r>
            <a:endParaRPr lang="en-US" altLang="zh-CN" sz="3200" dirty="0">
              <a:solidFill>
                <a:srgbClr val="C00000"/>
              </a:solidFill>
              <a:latin typeface="黑体" panose="02010609060101010101" pitchFamily="49" charset="-122"/>
              <a:ea typeface="黑体" panose="02010609060101010101" pitchFamily="49" charset="-122"/>
            </a:endParaRPr>
          </a:p>
          <a:p>
            <a:pPr>
              <a:lnSpc>
                <a:spcPct val="130000"/>
              </a:lnSpc>
            </a:pPr>
            <a:r>
              <a:rPr lang="en-US" altLang="zh-CN" sz="3200" dirty="0">
                <a:solidFill>
                  <a:srgbClr val="C00000"/>
                </a:solidFill>
                <a:latin typeface="黑体" panose="02010609060101010101" pitchFamily="49" charset="-122"/>
                <a:ea typeface="黑体" panose="02010609060101010101" pitchFamily="49" charset="-122"/>
              </a:rPr>
              <a:t> 6</a:t>
            </a:r>
            <a:r>
              <a:rPr lang="zh-CN" altLang="en-US" sz="3200" dirty="0">
                <a:solidFill>
                  <a:srgbClr val="C00000"/>
                </a:solidFill>
                <a:latin typeface="黑体" panose="02010609060101010101" pitchFamily="49" charset="-122"/>
                <a:ea typeface="黑体" panose="02010609060101010101" pitchFamily="49" charset="-122"/>
              </a:rPr>
              <a:t>、缺乏应急设备</a:t>
            </a:r>
            <a:r>
              <a:rPr lang="zh-CN" altLang="en-US" sz="3200" dirty="0" smtClean="0">
                <a:solidFill>
                  <a:srgbClr val="C00000"/>
                </a:solidFill>
                <a:latin typeface="黑体" panose="02010609060101010101" pitchFamily="49" charset="-122"/>
                <a:ea typeface="黑体" panose="02010609060101010101" pitchFamily="49" charset="-122"/>
              </a:rPr>
              <a:t>。</a:t>
            </a:r>
            <a:endParaRPr lang="zh-CN" altLang="en-US" sz="2000" dirty="0"/>
          </a:p>
        </p:txBody>
      </p:sp>
      <p:sp>
        <p:nvSpPr>
          <p:cNvPr id="3" name="灯片编号占位符 2"/>
          <p:cNvSpPr>
            <a:spLocks noGrp="1"/>
          </p:cNvSpPr>
          <p:nvPr>
            <p:ph type="sldNum" sz="quarter" idx="12"/>
          </p:nvPr>
        </p:nvSpPr>
        <p:spPr/>
        <p:txBody>
          <a:bodyPr/>
          <a:lstStyle/>
          <a:p>
            <a:pPr>
              <a:defRPr/>
            </a:pPr>
            <a:fld id="{2DF0EC56-E1A7-4A46-86F1-FEFF1B24FD78}" type="slidenum">
              <a:rPr lang="zh-CN" altLang="en-US" smtClean="0"/>
            </a:fld>
            <a:endParaRPr lang="en-US" altLang="zh-CN"/>
          </a:p>
        </p:txBody>
      </p:sp>
      <p:grpSp>
        <p:nvGrpSpPr>
          <p:cNvPr id="14" name="组合 13"/>
          <p:cNvGrpSpPr/>
          <p:nvPr/>
        </p:nvGrpSpPr>
        <p:grpSpPr>
          <a:xfrm>
            <a:off x="407368" y="260648"/>
            <a:ext cx="11449271" cy="1096576"/>
            <a:chOff x="371365" y="116632"/>
            <a:chExt cx="11449271" cy="1096576"/>
          </a:xfrm>
        </p:grpSpPr>
        <p:pic>
          <p:nvPicPr>
            <p:cNvPr id="15" name="Picture 22" descr="方案2+封底(白色字体） 拷贝"/>
            <p:cNvPicPr>
              <a:picLocks noChangeAspect="1" noChangeArrowheads="1"/>
            </p:cNvPicPr>
            <p:nvPr/>
          </p:nvPicPr>
          <p:blipFill rotWithShape="1">
            <a:blip r:embed="rId2">
              <a:extLst>
                <a:ext uri="{28A0092B-C50C-407E-A947-70E740481C1C}">
                  <a14:useLocalDpi xmlns:a14="http://schemas.microsoft.com/office/drawing/2010/main" val="0"/>
                </a:ext>
              </a:extLst>
            </a:blip>
            <a:srcRect t="1332" b="10386"/>
            <a:stretch>
              <a:fillRect/>
            </a:stretch>
          </p:blipFill>
          <p:spPr bwMode="auto">
            <a:xfrm>
              <a:off x="5067609" y="116632"/>
              <a:ext cx="1249518" cy="10965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6" name="组合 15"/>
            <p:cNvGrpSpPr/>
            <p:nvPr/>
          </p:nvGrpSpPr>
          <p:grpSpPr>
            <a:xfrm>
              <a:off x="371365" y="272393"/>
              <a:ext cx="11449271" cy="741877"/>
              <a:chOff x="371365" y="272393"/>
              <a:chExt cx="11449271" cy="741877"/>
            </a:xfrm>
          </p:grpSpPr>
          <p:sp>
            <p:nvSpPr>
              <p:cNvPr id="17" name="矩形 16"/>
              <p:cNvSpPr/>
              <p:nvPr/>
            </p:nvSpPr>
            <p:spPr bwMode="auto">
              <a:xfrm>
                <a:off x="371365" y="272393"/>
                <a:ext cx="4248472" cy="741877"/>
              </a:xfrm>
              <a:prstGeom prst="rect">
                <a:avLst/>
              </a:prstGeom>
              <a:solidFill>
                <a:srgbClr val="1A8A6D"/>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b="1" dirty="0" smtClean="0">
                    <a:latin typeface="微软雅黑" panose="020B0503020204020204" pitchFamily="34" charset="-122"/>
                    <a:ea typeface="微软雅黑" panose="020B0503020204020204" pitchFamily="34" charset="-122"/>
                  </a:rPr>
                  <a:t>第三节</a:t>
                </a:r>
                <a:endParaRPr lang="zh-CN" altLang="en-US" b="1" dirty="0">
                  <a:latin typeface="微软雅黑" panose="020B0503020204020204" pitchFamily="34" charset="-122"/>
                  <a:ea typeface="微软雅黑" panose="020B0503020204020204" pitchFamily="34" charset="-122"/>
                </a:endParaRPr>
              </a:p>
            </p:txBody>
          </p:sp>
          <p:sp>
            <p:nvSpPr>
              <p:cNvPr id="18" name="矩形 17"/>
              <p:cNvSpPr/>
              <p:nvPr/>
            </p:nvSpPr>
            <p:spPr bwMode="auto">
              <a:xfrm>
                <a:off x="4763405" y="272393"/>
                <a:ext cx="180467" cy="741877"/>
              </a:xfrm>
              <a:prstGeom prst="rect">
                <a:avLst/>
              </a:prstGeom>
              <a:solidFill>
                <a:srgbClr val="1A8A6D"/>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9" name="矩形 18"/>
              <p:cNvSpPr/>
              <p:nvPr/>
            </p:nvSpPr>
            <p:spPr bwMode="auto">
              <a:xfrm>
                <a:off x="6360273" y="874040"/>
                <a:ext cx="5460362" cy="140230"/>
              </a:xfrm>
              <a:prstGeom prst="rect">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21" name="文本框 1"/>
              <p:cNvSpPr txBox="1">
                <a:spLocks noChangeArrowheads="1"/>
              </p:cNvSpPr>
              <p:nvPr/>
            </p:nvSpPr>
            <p:spPr bwMode="auto">
              <a:xfrm>
                <a:off x="6360274" y="272393"/>
                <a:ext cx="5460362"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a:lnSpc>
                    <a:spcPct val="100000"/>
                  </a:lnSpc>
                  <a:spcBef>
                    <a:spcPct val="0"/>
                  </a:spcBef>
                  <a:buNone/>
                </a:pPr>
                <a:r>
                  <a:rPr lang="zh-CN" altLang="en-US" b="1" dirty="0" smtClean="0">
                    <a:solidFill>
                      <a:schemeClr val="accent1">
                        <a:lumMod val="75000"/>
                      </a:schemeClr>
                    </a:solidFill>
                    <a:latin typeface="微软雅黑" panose="020B0503020204020204" pitchFamily="34" charset="-122"/>
                    <a:ea typeface="微软雅黑" panose="020B0503020204020204" pitchFamily="34" charset="-122"/>
                  </a:rPr>
                  <a:t>危险化学品安全管理</a:t>
                </a:r>
                <a:endParaRPr lang="zh-CN" altLang="en-US" b="1" dirty="0">
                  <a:solidFill>
                    <a:schemeClr val="accent1">
                      <a:lumMod val="75000"/>
                    </a:schemeClr>
                  </a:solidFill>
                  <a:latin typeface="Times New Roman" panose="02020603050405020304" pitchFamily="18" charset="0"/>
                </a:endParaRPr>
              </a:p>
            </p:txBody>
          </p:sp>
          <p:cxnSp>
            <p:nvCxnSpPr>
              <p:cNvPr id="22" name="直接连接符 21"/>
              <p:cNvCxnSpPr/>
              <p:nvPr/>
            </p:nvCxnSpPr>
            <p:spPr>
              <a:xfrm>
                <a:off x="6360273" y="764704"/>
                <a:ext cx="5460362" cy="0"/>
              </a:xfrm>
              <a:prstGeom prst="line">
                <a:avLst/>
              </a:prstGeom>
              <a:ln w="19050"/>
            </p:spPr>
            <p:style>
              <a:lnRef idx="1">
                <a:schemeClr val="accent1"/>
              </a:lnRef>
              <a:fillRef idx="0">
                <a:schemeClr val="accent1"/>
              </a:fillRef>
              <a:effectRef idx="0">
                <a:schemeClr val="accent1"/>
              </a:effectRef>
              <a:fontRef idx="minor">
                <a:schemeClr val="tx1"/>
              </a:fontRef>
            </p:style>
          </p:cxnSp>
        </p:grpSp>
      </p:gr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12">
                                            <p:txEl>
                                              <p:pRg st="1" end="1"/>
                                            </p:txEl>
                                          </p:spTgt>
                                        </p:tgtEl>
                                        <p:attrNameLst>
                                          <p:attrName>style.visibility</p:attrName>
                                        </p:attrNameLst>
                                      </p:cBhvr>
                                      <p:to>
                                        <p:strVal val="visible"/>
                                      </p:to>
                                    </p:set>
                                    <p:animEffect transition="in" filter="checkerboard(across)">
                                      <p:cBhvr>
                                        <p:cTn id="7" dur="500"/>
                                        <p:tgtEl>
                                          <p:spTgt spid="12">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12">
                                            <p:txEl>
                                              <p:pRg st="2" end="2"/>
                                            </p:txEl>
                                          </p:spTgt>
                                        </p:tgtEl>
                                        <p:attrNameLst>
                                          <p:attrName>style.visibility</p:attrName>
                                        </p:attrNameLst>
                                      </p:cBhvr>
                                      <p:to>
                                        <p:strVal val="visible"/>
                                      </p:to>
                                    </p:set>
                                    <p:animEffect transition="in" filter="checkerboard(across)">
                                      <p:cBhvr>
                                        <p:cTn id="12" dur="500"/>
                                        <p:tgtEl>
                                          <p:spTgt spid="12">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20"/>
                                        </p:tgtEl>
                                        <p:attrNameLst>
                                          <p:attrName>style.visibility</p:attrName>
                                        </p:attrNameLst>
                                      </p:cBhvr>
                                      <p:to>
                                        <p:strVal val="visible"/>
                                      </p:to>
                                    </p:set>
                                    <p:anim calcmode="lin" valueType="num">
                                      <p:cBhvr additive="base">
                                        <p:cTn id="17" dur="500" fill="hold"/>
                                        <p:tgtEl>
                                          <p:spTgt spid="20"/>
                                        </p:tgtEl>
                                        <p:attrNameLst>
                                          <p:attrName>ppt_x</p:attrName>
                                        </p:attrNameLst>
                                      </p:cBhvr>
                                      <p:tavLst>
                                        <p:tav tm="0">
                                          <p:val>
                                            <p:strVal val="#ppt_x"/>
                                          </p:val>
                                        </p:tav>
                                        <p:tav tm="100000">
                                          <p:val>
                                            <p:strVal val="#ppt_x"/>
                                          </p:val>
                                        </p:tav>
                                      </p:tavLst>
                                    </p:anim>
                                    <p:anim calcmode="lin" valueType="num">
                                      <p:cBhvr additive="base">
                                        <p:cTn id="18" dur="500" fill="hold"/>
                                        <p:tgtEl>
                                          <p:spTgt spid="20"/>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10" presetClass="exit" presetSubtype="0" fill="hold" nodeType="clickEffect">
                                  <p:stCondLst>
                                    <p:cond delay="0"/>
                                  </p:stCondLst>
                                  <p:childTnLst>
                                    <p:animEffect transition="out" filter="fade">
                                      <p:cBhvr>
                                        <p:cTn id="22" dur="500"/>
                                        <p:tgtEl>
                                          <p:spTgt spid="20"/>
                                        </p:tgtEl>
                                      </p:cBhvr>
                                    </p:animEffect>
                                    <p:set>
                                      <p:cBhvr>
                                        <p:cTn id="23" dur="1" fill="hold">
                                          <p:stCondLst>
                                            <p:cond delay="499"/>
                                          </p:stCondLst>
                                        </p:cTn>
                                        <p:tgtEl>
                                          <p:spTgt spid="20"/>
                                        </p:tgtEl>
                                        <p:attrNameLst>
                                          <p:attrName>style.visibility</p:attrName>
                                        </p:attrNameLst>
                                      </p:cBhvr>
                                      <p:to>
                                        <p:strVal val="hidden"/>
                                      </p:to>
                                    </p:set>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2"/>
                                        </p:tgtEl>
                                        <p:attrNameLst>
                                          <p:attrName>style.visibility</p:attrName>
                                        </p:attrNameLst>
                                      </p:cBhvr>
                                      <p:to>
                                        <p:strVal val="visible"/>
                                      </p:to>
                                    </p:set>
                                    <p:animEffect transition="in" filter="fade">
                                      <p:cBhvr>
                                        <p:cTn id="28" dur="1000"/>
                                        <p:tgtEl>
                                          <p:spTgt spid="2"/>
                                        </p:tgtEl>
                                      </p:cBhvr>
                                    </p:animEffect>
                                    <p:anim calcmode="lin" valueType="num">
                                      <p:cBhvr>
                                        <p:cTn id="29" dur="1000" fill="hold"/>
                                        <p:tgtEl>
                                          <p:spTgt spid="2"/>
                                        </p:tgtEl>
                                        <p:attrNameLst>
                                          <p:attrName>ppt_x</p:attrName>
                                        </p:attrNameLst>
                                      </p:cBhvr>
                                      <p:tavLst>
                                        <p:tav tm="0">
                                          <p:val>
                                            <p:strVal val="#ppt_x"/>
                                          </p:val>
                                        </p:tav>
                                        <p:tav tm="100000">
                                          <p:val>
                                            <p:strVal val="#ppt_x"/>
                                          </p:val>
                                        </p:tav>
                                      </p:tavLst>
                                    </p:anim>
                                    <p:anim calcmode="lin" valueType="num">
                                      <p:cBhvr>
                                        <p:cTn id="30"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10" presetClass="exit" presetSubtype="0" fill="hold" grpId="1" nodeType="clickEffect">
                                  <p:stCondLst>
                                    <p:cond delay="0"/>
                                  </p:stCondLst>
                                  <p:childTnLst>
                                    <p:animEffect transition="out" filter="fade">
                                      <p:cBhvr>
                                        <p:cTn id="34" dur="500"/>
                                        <p:tgtEl>
                                          <p:spTgt spid="2"/>
                                        </p:tgtEl>
                                      </p:cBhvr>
                                    </p:animEffect>
                                    <p:set>
                                      <p:cBhvr>
                                        <p:cTn id="35" dur="1" fill="hold">
                                          <p:stCondLst>
                                            <p:cond delay="499"/>
                                          </p:stCondLst>
                                        </p:cTn>
                                        <p:tgtEl>
                                          <p:spTgt spid="2"/>
                                        </p:tgtEl>
                                        <p:attrNameLst>
                                          <p:attrName>style.visibility</p:attrName>
                                        </p:attrNameLst>
                                      </p:cBhvr>
                                      <p:to>
                                        <p:strVal val="hidden"/>
                                      </p:to>
                                    </p:set>
                                  </p:childTnLst>
                                </p:cTn>
                              </p:par>
                            </p:childTnLst>
                          </p:cTn>
                        </p:par>
                      </p:childTnLst>
                    </p:cTn>
                  </p:par>
                  <p:par>
                    <p:cTn id="36" fill="hold">
                      <p:stCondLst>
                        <p:cond delay="indefinite"/>
                      </p:stCondLst>
                      <p:childTnLst>
                        <p:par>
                          <p:cTn id="37" fill="hold">
                            <p:stCondLst>
                              <p:cond delay="0"/>
                            </p:stCondLst>
                            <p:childTnLst>
                              <p:par>
                                <p:cTn id="38" presetID="5" presetClass="entr" presetSubtype="10" fill="hold" grpId="0" nodeType="clickEffect">
                                  <p:stCondLst>
                                    <p:cond delay="0"/>
                                  </p:stCondLst>
                                  <p:childTnLst>
                                    <p:set>
                                      <p:cBhvr>
                                        <p:cTn id="39" dur="1" fill="hold">
                                          <p:stCondLst>
                                            <p:cond delay="0"/>
                                          </p:stCondLst>
                                        </p:cTn>
                                        <p:tgtEl>
                                          <p:spTgt spid="12">
                                            <p:txEl>
                                              <p:pRg st="3" end="3"/>
                                            </p:txEl>
                                          </p:spTgt>
                                        </p:tgtEl>
                                        <p:attrNameLst>
                                          <p:attrName>style.visibility</p:attrName>
                                        </p:attrNameLst>
                                      </p:cBhvr>
                                      <p:to>
                                        <p:strVal val="visible"/>
                                      </p:to>
                                    </p:set>
                                    <p:animEffect transition="in" filter="checkerboard(across)">
                                      <p:cBhvr>
                                        <p:cTn id="40" dur="500"/>
                                        <p:tgtEl>
                                          <p:spTgt spid="1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uiExpand="1" build="p"/>
      <p:bldP spid="2" grpId="0" animBg="1"/>
      <p:bldP spid="2" grpId="1" animBg="1"/>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4"/>
          <p:cNvSpPr txBox="1">
            <a:spLocks noChangeArrowheads="1"/>
          </p:cNvSpPr>
          <p:nvPr/>
        </p:nvSpPr>
        <p:spPr>
          <a:xfrm>
            <a:off x="479376" y="1233619"/>
            <a:ext cx="11233248" cy="536373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0000"/>
              </a:lnSpc>
              <a:spcBef>
                <a:spcPts val="0"/>
              </a:spcBef>
              <a:spcAft>
                <a:spcPts val="0"/>
              </a:spcAft>
              <a:buNone/>
            </a:pPr>
            <a:r>
              <a:rPr lang="en-US" altLang="zh-CN" sz="3600" dirty="0" smtClean="0">
                <a:solidFill>
                  <a:srgbClr val="002060"/>
                </a:solidFill>
                <a:latin typeface="黑体" panose="02010609060101010101" pitchFamily="49" charset="-122"/>
                <a:ea typeface="黑体" panose="02010609060101010101" pitchFamily="49" charset="-122"/>
              </a:rPr>
              <a:t>  </a:t>
            </a:r>
            <a:r>
              <a:rPr lang="zh-CN" altLang="zh-CN" dirty="0" smtClean="0">
                <a:solidFill>
                  <a:srgbClr val="002060"/>
                </a:solidFill>
                <a:latin typeface="黑体" panose="02010609060101010101" pitchFamily="49" charset="-122"/>
                <a:ea typeface="黑体" panose="02010609060101010101" pitchFamily="49" charset="-122"/>
              </a:rPr>
              <a:t>法院</a:t>
            </a:r>
            <a:r>
              <a:rPr lang="zh-CN" altLang="zh-CN" dirty="0">
                <a:solidFill>
                  <a:srgbClr val="002060"/>
                </a:solidFill>
                <a:latin typeface="黑体" panose="02010609060101010101" pitchFamily="49" charset="-122"/>
                <a:ea typeface="黑体" panose="02010609060101010101" pitchFamily="49" charset="-122"/>
              </a:rPr>
              <a:t>审理后认为，作为负有教学责任的校方和教师，有义务明确教授实验的</a:t>
            </a:r>
            <a:r>
              <a:rPr lang="zh-CN" altLang="zh-CN" dirty="0">
                <a:solidFill>
                  <a:srgbClr val="C00000"/>
                </a:solidFill>
                <a:latin typeface="黑体" panose="02010609060101010101" pitchFamily="49" charset="-122"/>
                <a:ea typeface="黑体" panose="02010609060101010101" pitchFamily="49" charset="-122"/>
              </a:rPr>
              <a:t>具体步骤、注意事项及危险后果</a:t>
            </a:r>
            <a:r>
              <a:rPr lang="zh-CN" altLang="zh-CN" dirty="0">
                <a:solidFill>
                  <a:srgbClr val="002060"/>
                </a:solidFill>
                <a:latin typeface="黑体" panose="02010609060101010101" pitchFamily="49" charset="-122"/>
                <a:ea typeface="黑体" panose="02010609060101010101" pitchFamily="49" charset="-122"/>
              </a:rPr>
              <a:t>。本案中，</a:t>
            </a:r>
            <a:r>
              <a:rPr lang="zh-CN" altLang="zh-CN" dirty="0" smtClean="0">
                <a:solidFill>
                  <a:srgbClr val="002060"/>
                </a:solidFill>
                <a:latin typeface="黑体" panose="02010609060101010101" pitchFamily="49" charset="-122"/>
                <a:ea typeface="黑体" panose="02010609060101010101" pitchFamily="49" charset="-122"/>
              </a:rPr>
              <a:t>郭</a:t>
            </a:r>
            <a:r>
              <a:rPr lang="zh-CN" altLang="en-US" dirty="0" smtClean="0">
                <a:solidFill>
                  <a:srgbClr val="002060"/>
                </a:solidFill>
                <a:latin typeface="黑体" panose="02010609060101010101" pitchFamily="49" charset="-122"/>
                <a:ea typeface="黑体" panose="02010609060101010101" pitchFamily="49" charset="-122"/>
              </a:rPr>
              <a:t>某</a:t>
            </a:r>
            <a:r>
              <a:rPr lang="zh-CN" altLang="zh-CN" dirty="0" smtClean="0">
                <a:solidFill>
                  <a:srgbClr val="002060"/>
                </a:solidFill>
                <a:latin typeface="黑体" panose="02010609060101010101" pitchFamily="49" charset="-122"/>
                <a:ea typeface="黑体" panose="02010609060101010101" pitchFamily="49" charset="-122"/>
              </a:rPr>
              <a:t>的</a:t>
            </a:r>
            <a:r>
              <a:rPr lang="zh-CN" altLang="zh-CN" dirty="0">
                <a:solidFill>
                  <a:srgbClr val="002060"/>
                </a:solidFill>
                <a:latin typeface="黑体" panose="02010609060101010101" pitchFamily="49" charset="-122"/>
                <a:ea typeface="黑体" panose="02010609060101010101" pitchFamily="49" charset="-122"/>
              </a:rPr>
              <a:t>导师仅是口头提醒学生“注意安全”，却没有详细</a:t>
            </a:r>
            <a:r>
              <a:rPr lang="zh-CN" altLang="zh-CN" dirty="0" smtClean="0">
                <a:solidFill>
                  <a:srgbClr val="002060"/>
                </a:solidFill>
                <a:latin typeface="黑体" panose="02010609060101010101" pitchFamily="49" charset="-122"/>
                <a:ea typeface="黑体" panose="02010609060101010101" pitchFamily="49" charset="-122"/>
              </a:rPr>
              <a:t>说危险</a:t>
            </a:r>
            <a:r>
              <a:rPr lang="zh-CN" altLang="zh-CN" dirty="0">
                <a:solidFill>
                  <a:srgbClr val="002060"/>
                </a:solidFill>
                <a:latin typeface="黑体" panose="02010609060101010101" pitchFamily="49" charset="-122"/>
                <a:ea typeface="黑体" panose="02010609060101010101" pitchFamily="49" charset="-122"/>
              </a:rPr>
              <a:t>点，在</a:t>
            </a:r>
            <a:r>
              <a:rPr lang="zh-CN" altLang="zh-CN" dirty="0">
                <a:solidFill>
                  <a:srgbClr val="C00000"/>
                </a:solidFill>
                <a:latin typeface="黑体" panose="02010609060101010101" pitchFamily="49" charset="-122"/>
                <a:ea typeface="黑体" panose="02010609060101010101" pitchFamily="49" charset="-122"/>
              </a:rPr>
              <a:t>明知</a:t>
            </a:r>
            <a:r>
              <a:rPr lang="zh-CN" altLang="zh-CN" dirty="0">
                <a:solidFill>
                  <a:srgbClr val="002060"/>
                </a:solidFill>
                <a:latin typeface="黑体" panose="02010609060101010101" pitchFamily="49" charset="-122"/>
                <a:ea typeface="黑体" panose="02010609060101010101" pitchFamily="49" charset="-122"/>
              </a:rPr>
              <a:t>学生未佩戴护目镜、未拉下安全门时，也</a:t>
            </a:r>
            <a:r>
              <a:rPr lang="zh-CN" altLang="zh-CN" dirty="0" smtClean="0">
                <a:solidFill>
                  <a:srgbClr val="C00000"/>
                </a:solidFill>
                <a:latin typeface="黑体" panose="02010609060101010101" pitchFamily="49" charset="-122"/>
                <a:ea typeface="黑体" panose="02010609060101010101" pitchFamily="49" charset="-122"/>
              </a:rPr>
              <a:t>没有提示</a:t>
            </a:r>
            <a:r>
              <a:rPr lang="zh-CN" altLang="zh-CN" dirty="0">
                <a:solidFill>
                  <a:srgbClr val="002060"/>
                </a:solidFill>
                <a:latin typeface="黑体" panose="02010609060101010101" pitchFamily="49" charset="-122"/>
                <a:ea typeface="黑体" panose="02010609060101010101" pitchFamily="49" charset="-122"/>
              </a:rPr>
              <a:t>。东华大学明显违反教育部及上海市教委的通知要求，未发现并制止</a:t>
            </a:r>
            <a:r>
              <a:rPr lang="zh-CN" altLang="zh-CN" dirty="0" smtClean="0">
                <a:solidFill>
                  <a:srgbClr val="002060"/>
                </a:solidFill>
                <a:latin typeface="黑体" panose="02010609060101010101" pitchFamily="49" charset="-122"/>
                <a:ea typeface="黑体" panose="02010609060101010101" pitchFamily="49" charset="-122"/>
              </a:rPr>
              <a:t>郭</a:t>
            </a:r>
            <a:r>
              <a:rPr lang="zh-CN" altLang="en-US" dirty="0" smtClean="0">
                <a:solidFill>
                  <a:srgbClr val="002060"/>
                </a:solidFill>
                <a:latin typeface="黑体" panose="02010609060101010101" pitchFamily="49" charset="-122"/>
                <a:ea typeface="黑体" panose="02010609060101010101" pitchFamily="49" charset="-122"/>
              </a:rPr>
              <a:t>某</a:t>
            </a:r>
            <a:r>
              <a:rPr lang="zh-CN" altLang="zh-CN" dirty="0" smtClean="0">
                <a:solidFill>
                  <a:srgbClr val="C00000"/>
                </a:solidFill>
                <a:latin typeface="黑体" panose="02010609060101010101" pitchFamily="49" charset="-122"/>
                <a:ea typeface="黑体" panose="02010609060101010101" pitchFamily="49" charset="-122"/>
              </a:rPr>
              <a:t>违规</a:t>
            </a:r>
            <a:r>
              <a:rPr lang="zh-CN" altLang="zh-CN" dirty="0">
                <a:solidFill>
                  <a:srgbClr val="C00000"/>
                </a:solidFill>
                <a:latin typeface="黑体" panose="02010609060101010101" pitchFamily="49" charset="-122"/>
                <a:ea typeface="黑体" panose="02010609060101010101" pitchFamily="49" charset="-122"/>
              </a:rPr>
              <a:t>带教</a:t>
            </a:r>
            <a:r>
              <a:rPr lang="zh-CN" altLang="zh-CN" dirty="0">
                <a:solidFill>
                  <a:srgbClr val="002060"/>
                </a:solidFill>
                <a:latin typeface="黑体" panose="02010609060101010101" pitchFamily="49" charset="-122"/>
                <a:ea typeface="黑体" panose="02010609060101010101" pitchFamily="49" charset="-122"/>
              </a:rPr>
              <a:t>，未告知必要的</a:t>
            </a:r>
            <a:r>
              <a:rPr lang="zh-CN" altLang="zh-CN" dirty="0">
                <a:solidFill>
                  <a:srgbClr val="C00000"/>
                </a:solidFill>
                <a:latin typeface="黑体" panose="02010609060101010101" pitchFamily="49" charset="-122"/>
                <a:ea typeface="黑体" panose="02010609060101010101" pitchFamily="49" charset="-122"/>
              </a:rPr>
              <a:t>安全操作知识和安全防护措施</a:t>
            </a:r>
            <a:r>
              <a:rPr lang="zh-CN" altLang="zh-CN" dirty="0">
                <a:solidFill>
                  <a:srgbClr val="002060"/>
                </a:solidFill>
                <a:latin typeface="黑体" panose="02010609060101010101" pitchFamily="49" charset="-122"/>
                <a:ea typeface="黑体" panose="02010609060101010101" pitchFamily="49" charset="-122"/>
              </a:rPr>
              <a:t>，未针对实验的危险特性提供护目镜等</a:t>
            </a:r>
            <a:r>
              <a:rPr lang="zh-CN" altLang="zh-CN" dirty="0">
                <a:solidFill>
                  <a:srgbClr val="C00000"/>
                </a:solidFill>
                <a:latin typeface="黑体" panose="02010609060101010101" pitchFamily="49" charset="-122"/>
                <a:ea typeface="黑体" panose="02010609060101010101" pitchFamily="49" charset="-122"/>
              </a:rPr>
              <a:t>防护用具</a:t>
            </a:r>
            <a:r>
              <a:rPr lang="zh-CN" altLang="zh-CN" dirty="0">
                <a:solidFill>
                  <a:srgbClr val="002060"/>
                </a:solidFill>
                <a:latin typeface="黑体" panose="02010609060101010101" pitchFamily="49" charset="-122"/>
                <a:ea typeface="黑体" panose="02010609060101010101" pitchFamily="49" charset="-122"/>
              </a:rPr>
              <a:t>，未有效履行实验室安全管理职责，</a:t>
            </a:r>
            <a:r>
              <a:rPr lang="zh-CN" altLang="zh-CN" dirty="0">
                <a:solidFill>
                  <a:srgbClr val="C00000"/>
                </a:solidFill>
                <a:latin typeface="黑体" panose="02010609060101010101" pitchFamily="49" charset="-122"/>
                <a:ea typeface="黑体" panose="02010609060101010101" pitchFamily="49" charset="-122"/>
              </a:rPr>
              <a:t>存在重大管理和教育疏漏</a:t>
            </a:r>
            <a:r>
              <a:rPr lang="zh-CN" altLang="zh-CN" dirty="0" smtClean="0">
                <a:solidFill>
                  <a:srgbClr val="002060"/>
                </a:solidFill>
                <a:latin typeface="黑体" panose="02010609060101010101" pitchFamily="49" charset="-122"/>
                <a:ea typeface="黑体" panose="02010609060101010101" pitchFamily="49" charset="-122"/>
              </a:rPr>
              <a:t>。最终</a:t>
            </a:r>
            <a:r>
              <a:rPr lang="zh-CN" altLang="zh-CN" dirty="0">
                <a:solidFill>
                  <a:srgbClr val="002060"/>
                </a:solidFill>
                <a:latin typeface="黑体" panose="02010609060101010101" pitchFamily="49" charset="-122"/>
                <a:ea typeface="黑体" panose="02010609060101010101" pitchFamily="49" charset="-122"/>
              </a:rPr>
              <a:t>，法院一审判决东华大学赔付</a:t>
            </a:r>
            <a:r>
              <a:rPr lang="zh-CN" altLang="zh-CN" dirty="0" smtClean="0">
                <a:solidFill>
                  <a:srgbClr val="002060"/>
                </a:solidFill>
                <a:latin typeface="黑体" panose="02010609060101010101" pitchFamily="49" charset="-122"/>
                <a:ea typeface="黑体" panose="02010609060101010101" pitchFamily="49" charset="-122"/>
              </a:rPr>
              <a:t>郭</a:t>
            </a:r>
            <a:r>
              <a:rPr lang="zh-CN" altLang="en-US" dirty="0" smtClean="0">
                <a:solidFill>
                  <a:srgbClr val="002060"/>
                </a:solidFill>
                <a:latin typeface="黑体" panose="02010609060101010101" pitchFamily="49" charset="-122"/>
                <a:ea typeface="黑体" panose="02010609060101010101" pitchFamily="49" charset="-122"/>
              </a:rPr>
              <a:t>某</a:t>
            </a:r>
            <a:r>
              <a:rPr lang="en-US" altLang="zh-CN" dirty="0" smtClean="0">
                <a:solidFill>
                  <a:srgbClr val="002060"/>
                </a:solidFill>
                <a:latin typeface="黑体" panose="02010609060101010101" pitchFamily="49" charset="-122"/>
                <a:ea typeface="黑体" panose="02010609060101010101" pitchFamily="49" charset="-122"/>
              </a:rPr>
              <a:t>162.9</a:t>
            </a:r>
            <a:r>
              <a:rPr lang="zh-CN" altLang="zh-CN" dirty="0">
                <a:solidFill>
                  <a:srgbClr val="002060"/>
                </a:solidFill>
                <a:latin typeface="黑体" panose="02010609060101010101" pitchFamily="49" charset="-122"/>
                <a:ea typeface="黑体" panose="02010609060101010101" pitchFamily="49" charset="-122"/>
              </a:rPr>
              <a:t>万余元</a:t>
            </a:r>
            <a:r>
              <a:rPr lang="zh-CN" altLang="zh-CN" dirty="0" smtClean="0">
                <a:solidFill>
                  <a:srgbClr val="002060"/>
                </a:solidFill>
                <a:latin typeface="黑体" panose="02010609060101010101" pitchFamily="49" charset="-122"/>
                <a:ea typeface="黑体" panose="02010609060101010101" pitchFamily="49" charset="-122"/>
              </a:rPr>
              <a:t>。</a:t>
            </a:r>
            <a:endParaRPr lang="en-US" altLang="zh-CN" dirty="0" smtClean="0">
              <a:solidFill>
                <a:srgbClr val="002060"/>
              </a:solidFill>
              <a:latin typeface="黑体" panose="02010609060101010101" pitchFamily="49" charset="-122"/>
              <a:ea typeface="黑体" panose="02010609060101010101" pitchFamily="49" charset="-122"/>
            </a:endParaRPr>
          </a:p>
          <a:p>
            <a:pPr marL="0" indent="0">
              <a:lnSpc>
                <a:spcPct val="110000"/>
              </a:lnSpc>
              <a:spcBef>
                <a:spcPts val="0"/>
              </a:spcBef>
              <a:spcAft>
                <a:spcPts val="0"/>
              </a:spcAft>
              <a:buNone/>
              <a:defRPr/>
            </a:pPr>
            <a:r>
              <a:rPr lang="en-US" altLang="zh-CN" dirty="0">
                <a:solidFill>
                  <a:srgbClr val="002060"/>
                </a:solidFill>
                <a:latin typeface="黑体" panose="02010609060101010101" pitchFamily="49" charset="-122"/>
                <a:ea typeface="黑体" panose="02010609060101010101" pitchFamily="49" charset="-122"/>
              </a:rPr>
              <a:t> </a:t>
            </a:r>
            <a:r>
              <a:rPr lang="en-US" altLang="zh-CN" dirty="0" smtClean="0">
                <a:solidFill>
                  <a:srgbClr val="002060"/>
                </a:solidFill>
                <a:latin typeface="黑体" panose="02010609060101010101" pitchFamily="49" charset="-122"/>
                <a:ea typeface="黑体" panose="02010609060101010101" pitchFamily="49" charset="-122"/>
              </a:rPr>
              <a:t> </a:t>
            </a:r>
            <a:r>
              <a:rPr lang="zh-CN" altLang="zh-CN" dirty="0">
                <a:solidFill>
                  <a:srgbClr val="002060"/>
                </a:solidFill>
                <a:latin typeface="黑体" panose="02010609060101010101" pitchFamily="49" charset="-122"/>
                <a:ea typeface="黑体" panose="02010609060101010101" pitchFamily="49" charset="-122"/>
              </a:rPr>
              <a:t>一审后</a:t>
            </a:r>
            <a:r>
              <a:rPr lang="zh-CN" altLang="en-US" dirty="0">
                <a:solidFill>
                  <a:srgbClr val="002060"/>
                </a:solidFill>
                <a:latin typeface="黑体" panose="02010609060101010101" pitchFamily="49" charset="-122"/>
                <a:ea typeface="黑体" panose="02010609060101010101" pitchFamily="49" charset="-122"/>
              </a:rPr>
              <a:t>学校</a:t>
            </a:r>
            <a:r>
              <a:rPr lang="zh-CN" altLang="zh-CN" dirty="0">
                <a:solidFill>
                  <a:srgbClr val="002060"/>
                </a:solidFill>
                <a:latin typeface="黑体" panose="02010609060101010101" pitchFamily="49" charset="-122"/>
                <a:ea typeface="黑体" panose="02010609060101010101" pitchFamily="49" charset="-122"/>
              </a:rPr>
              <a:t>不服，提起上诉。</a:t>
            </a:r>
            <a:r>
              <a:rPr lang="zh-CN" altLang="en-US" dirty="0">
                <a:solidFill>
                  <a:srgbClr val="002060"/>
                </a:solidFill>
                <a:latin typeface="黑体" panose="02010609060101010101" pitchFamily="49" charset="-122"/>
                <a:ea typeface="黑体" panose="02010609060101010101" pitchFamily="49" charset="-122"/>
              </a:rPr>
              <a:t>校方</a:t>
            </a:r>
            <a:r>
              <a:rPr lang="zh-CN" altLang="zh-CN" dirty="0">
                <a:solidFill>
                  <a:srgbClr val="002060"/>
                </a:solidFill>
                <a:latin typeface="黑体" panose="02010609060101010101" pitchFamily="49" charset="-122"/>
                <a:ea typeface="黑体" panose="02010609060101010101" pitchFamily="49" charset="-122"/>
              </a:rPr>
              <a:t>认为，</a:t>
            </a:r>
            <a:r>
              <a:rPr lang="zh-CN" altLang="zh-CN" dirty="0" smtClean="0">
                <a:solidFill>
                  <a:srgbClr val="002060"/>
                </a:solidFill>
                <a:latin typeface="黑体" panose="02010609060101010101" pitchFamily="49" charset="-122"/>
                <a:ea typeface="黑体" panose="02010609060101010101" pitchFamily="49" charset="-122"/>
              </a:rPr>
              <a:t>郭</a:t>
            </a:r>
            <a:r>
              <a:rPr lang="zh-CN" altLang="en-US" dirty="0" smtClean="0">
                <a:solidFill>
                  <a:srgbClr val="002060"/>
                </a:solidFill>
                <a:latin typeface="黑体" panose="02010609060101010101" pitchFamily="49" charset="-122"/>
                <a:ea typeface="黑体" panose="02010609060101010101" pitchFamily="49" charset="-122"/>
              </a:rPr>
              <a:t>某</a:t>
            </a:r>
            <a:r>
              <a:rPr lang="zh-CN" altLang="zh-CN" dirty="0" smtClean="0">
                <a:solidFill>
                  <a:srgbClr val="002060"/>
                </a:solidFill>
                <a:latin typeface="黑体" panose="02010609060101010101" pitchFamily="49" charset="-122"/>
                <a:ea typeface="黑体" panose="02010609060101010101" pitchFamily="49" charset="-122"/>
              </a:rPr>
              <a:t>受伤</a:t>
            </a:r>
            <a:r>
              <a:rPr lang="zh-CN" altLang="zh-CN" dirty="0">
                <a:solidFill>
                  <a:srgbClr val="002060"/>
                </a:solidFill>
                <a:latin typeface="黑体" panose="02010609060101010101" pitchFamily="49" charset="-122"/>
                <a:ea typeface="黑体" panose="02010609060101010101" pitchFamily="49" charset="-122"/>
              </a:rPr>
              <a:t>系其在实验时操作不当引发，并非学校老师或其他人员造成，因此学校没有任何</a:t>
            </a:r>
            <a:r>
              <a:rPr lang="zh-CN" altLang="zh-CN" dirty="0">
                <a:solidFill>
                  <a:srgbClr val="C00000"/>
                </a:solidFill>
                <a:latin typeface="黑体" panose="02010609060101010101" pitchFamily="49" charset="-122"/>
                <a:ea typeface="黑体" panose="02010609060101010101" pitchFamily="49" charset="-122"/>
              </a:rPr>
              <a:t>侵权行为</a:t>
            </a:r>
            <a:r>
              <a:rPr lang="zh-CN" altLang="zh-CN" dirty="0">
                <a:solidFill>
                  <a:srgbClr val="002060"/>
                </a:solidFill>
                <a:latin typeface="黑体" panose="02010609060101010101" pitchFamily="49" charset="-122"/>
                <a:ea typeface="黑体" panose="02010609060101010101" pitchFamily="49" charset="-122"/>
              </a:rPr>
              <a:t>，请求改判减少赔偿责任，表示愿意依照公平原则承担一半的赔偿</a:t>
            </a:r>
            <a:r>
              <a:rPr lang="zh-CN" altLang="zh-CN" dirty="0" smtClean="0">
                <a:solidFill>
                  <a:srgbClr val="002060"/>
                </a:solidFill>
                <a:latin typeface="黑体" panose="02010609060101010101" pitchFamily="49" charset="-122"/>
                <a:ea typeface="黑体" panose="02010609060101010101" pitchFamily="49" charset="-122"/>
              </a:rPr>
              <a:t>责任</a:t>
            </a:r>
            <a:r>
              <a:rPr lang="zh-CN" altLang="en-US" dirty="0" smtClean="0">
                <a:solidFill>
                  <a:srgbClr val="002060"/>
                </a:solidFill>
                <a:latin typeface="黑体" panose="02010609060101010101" pitchFamily="49" charset="-122"/>
                <a:ea typeface="黑体" panose="02010609060101010101" pitchFamily="49" charset="-122"/>
              </a:rPr>
              <a:t>。</a:t>
            </a:r>
            <a:endParaRPr lang="en-US" altLang="zh-CN" dirty="0">
              <a:solidFill>
                <a:srgbClr val="002060"/>
              </a:solidFill>
              <a:latin typeface="黑体" panose="02010609060101010101" pitchFamily="49" charset="-122"/>
              <a:ea typeface="黑体" panose="02010609060101010101" pitchFamily="49" charset="-122"/>
            </a:endParaRPr>
          </a:p>
        </p:txBody>
      </p:sp>
      <p:sp>
        <p:nvSpPr>
          <p:cNvPr id="2" name="灯片编号占位符 1"/>
          <p:cNvSpPr>
            <a:spLocks noGrp="1"/>
          </p:cNvSpPr>
          <p:nvPr>
            <p:ph type="sldNum" sz="quarter" idx="12"/>
          </p:nvPr>
        </p:nvSpPr>
        <p:spPr/>
        <p:txBody>
          <a:bodyPr/>
          <a:lstStyle/>
          <a:p>
            <a:pPr>
              <a:defRPr/>
            </a:pPr>
            <a:fld id="{2DF0EC56-E1A7-4A46-86F1-FEFF1B24FD78}" type="slidenum">
              <a:rPr lang="zh-CN" altLang="en-US" smtClean="0"/>
            </a:fld>
            <a:endParaRPr lang="en-US" altLang="zh-CN"/>
          </a:p>
        </p:txBody>
      </p:sp>
      <p:grpSp>
        <p:nvGrpSpPr>
          <p:cNvPr id="14" name="组合 13"/>
          <p:cNvGrpSpPr/>
          <p:nvPr/>
        </p:nvGrpSpPr>
        <p:grpSpPr>
          <a:xfrm>
            <a:off x="407368" y="260648"/>
            <a:ext cx="11449271" cy="1096576"/>
            <a:chOff x="371365" y="116632"/>
            <a:chExt cx="11449271" cy="1096576"/>
          </a:xfrm>
        </p:grpSpPr>
        <p:pic>
          <p:nvPicPr>
            <p:cNvPr id="15" name="Picture 22" descr="方案2+封底(白色字体） 拷贝"/>
            <p:cNvPicPr>
              <a:picLocks noChangeAspect="1" noChangeArrowheads="1"/>
            </p:cNvPicPr>
            <p:nvPr/>
          </p:nvPicPr>
          <p:blipFill rotWithShape="1">
            <a:blip r:embed="rId1">
              <a:extLst>
                <a:ext uri="{28A0092B-C50C-407E-A947-70E740481C1C}">
                  <a14:useLocalDpi xmlns:a14="http://schemas.microsoft.com/office/drawing/2010/main" val="0"/>
                </a:ext>
              </a:extLst>
            </a:blip>
            <a:srcRect t="1332" b="10386"/>
            <a:stretch>
              <a:fillRect/>
            </a:stretch>
          </p:blipFill>
          <p:spPr bwMode="auto">
            <a:xfrm>
              <a:off x="5067609" y="116632"/>
              <a:ext cx="1249518" cy="10965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6" name="组合 15"/>
            <p:cNvGrpSpPr/>
            <p:nvPr/>
          </p:nvGrpSpPr>
          <p:grpSpPr>
            <a:xfrm>
              <a:off x="371365" y="272393"/>
              <a:ext cx="11449271" cy="741877"/>
              <a:chOff x="371365" y="272393"/>
              <a:chExt cx="11449271" cy="741877"/>
            </a:xfrm>
          </p:grpSpPr>
          <p:sp>
            <p:nvSpPr>
              <p:cNvPr id="17" name="矩形 16"/>
              <p:cNvSpPr/>
              <p:nvPr/>
            </p:nvSpPr>
            <p:spPr bwMode="auto">
              <a:xfrm>
                <a:off x="371365" y="272393"/>
                <a:ext cx="4248472" cy="741877"/>
              </a:xfrm>
              <a:prstGeom prst="rect">
                <a:avLst/>
              </a:prstGeom>
              <a:solidFill>
                <a:srgbClr val="1A8A6D"/>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b="1" dirty="0" smtClean="0">
                    <a:latin typeface="微软雅黑" panose="020B0503020204020204" pitchFamily="34" charset="-122"/>
                    <a:ea typeface="微软雅黑" panose="020B0503020204020204" pitchFamily="34" charset="-122"/>
                  </a:rPr>
                  <a:t>第三节</a:t>
                </a:r>
                <a:endParaRPr lang="zh-CN" altLang="en-US" b="1" dirty="0">
                  <a:latin typeface="微软雅黑" panose="020B0503020204020204" pitchFamily="34" charset="-122"/>
                  <a:ea typeface="微软雅黑" panose="020B0503020204020204" pitchFamily="34" charset="-122"/>
                </a:endParaRPr>
              </a:p>
            </p:txBody>
          </p:sp>
          <p:sp>
            <p:nvSpPr>
              <p:cNvPr id="18" name="矩形 17"/>
              <p:cNvSpPr/>
              <p:nvPr/>
            </p:nvSpPr>
            <p:spPr bwMode="auto">
              <a:xfrm>
                <a:off x="4763405" y="272393"/>
                <a:ext cx="180467" cy="741877"/>
              </a:xfrm>
              <a:prstGeom prst="rect">
                <a:avLst/>
              </a:prstGeom>
              <a:solidFill>
                <a:srgbClr val="1A8A6D"/>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9" name="矩形 18"/>
              <p:cNvSpPr/>
              <p:nvPr/>
            </p:nvSpPr>
            <p:spPr bwMode="auto">
              <a:xfrm>
                <a:off x="6360273" y="874040"/>
                <a:ext cx="5460362" cy="140230"/>
              </a:xfrm>
              <a:prstGeom prst="rect">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20" name="文本框 1"/>
              <p:cNvSpPr txBox="1">
                <a:spLocks noChangeArrowheads="1"/>
              </p:cNvSpPr>
              <p:nvPr/>
            </p:nvSpPr>
            <p:spPr bwMode="auto">
              <a:xfrm>
                <a:off x="6360274" y="272393"/>
                <a:ext cx="5460362"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a:lnSpc>
                    <a:spcPct val="100000"/>
                  </a:lnSpc>
                  <a:spcBef>
                    <a:spcPct val="0"/>
                  </a:spcBef>
                  <a:buNone/>
                </a:pPr>
                <a:r>
                  <a:rPr lang="zh-CN" altLang="en-US" b="1" dirty="0" smtClean="0">
                    <a:solidFill>
                      <a:schemeClr val="accent1">
                        <a:lumMod val="75000"/>
                      </a:schemeClr>
                    </a:solidFill>
                    <a:latin typeface="微软雅黑" panose="020B0503020204020204" pitchFamily="34" charset="-122"/>
                    <a:ea typeface="微软雅黑" panose="020B0503020204020204" pitchFamily="34" charset="-122"/>
                  </a:rPr>
                  <a:t>危险化学品安全管理</a:t>
                </a:r>
                <a:endParaRPr lang="zh-CN" altLang="en-US" b="1" dirty="0">
                  <a:solidFill>
                    <a:schemeClr val="accent1">
                      <a:lumMod val="75000"/>
                    </a:schemeClr>
                  </a:solidFill>
                  <a:latin typeface="Times New Roman" panose="02020603050405020304" pitchFamily="18" charset="0"/>
                </a:endParaRPr>
              </a:p>
            </p:txBody>
          </p:sp>
          <p:cxnSp>
            <p:nvCxnSpPr>
              <p:cNvPr id="28" name="直接连接符 27"/>
              <p:cNvCxnSpPr/>
              <p:nvPr/>
            </p:nvCxnSpPr>
            <p:spPr>
              <a:xfrm>
                <a:off x="6360273" y="764704"/>
                <a:ext cx="5460362" cy="0"/>
              </a:xfrm>
              <a:prstGeom prst="line">
                <a:avLst/>
              </a:prstGeom>
              <a:ln w="19050"/>
            </p:spPr>
            <p:style>
              <a:lnRef idx="1">
                <a:schemeClr val="accent1"/>
              </a:lnRef>
              <a:fillRef idx="0">
                <a:schemeClr val="accent1"/>
              </a:fillRef>
              <a:effectRef idx="0">
                <a:schemeClr val="accent1"/>
              </a:effectRef>
              <a:fontRef idx="minor">
                <a:schemeClr val="tx1"/>
              </a:fontRef>
            </p:style>
          </p:cxnSp>
        </p:grpSp>
      </p:gr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12">
                                            <p:txEl>
                                              <p:pRg st="1" end="1"/>
                                            </p:txEl>
                                          </p:spTgt>
                                        </p:tgtEl>
                                        <p:attrNameLst>
                                          <p:attrName>style.visibility</p:attrName>
                                        </p:attrNameLst>
                                      </p:cBhvr>
                                      <p:to>
                                        <p:strVal val="visible"/>
                                      </p:to>
                                    </p:set>
                                    <p:animEffect transition="in" filter="checkerboard(across)">
                                      <p:cBhvr>
                                        <p:cTn id="7" dur="500"/>
                                        <p:tgtEl>
                                          <p:spTgt spid="1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build="p"/>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4"/>
          <p:cNvSpPr txBox="1">
            <a:spLocks noChangeArrowheads="1"/>
          </p:cNvSpPr>
          <p:nvPr/>
        </p:nvSpPr>
        <p:spPr>
          <a:xfrm>
            <a:off x="479376" y="1233620"/>
            <a:ext cx="11233248" cy="5273672"/>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0000"/>
              </a:lnSpc>
              <a:spcBef>
                <a:spcPts val="0"/>
              </a:spcBef>
              <a:spcAft>
                <a:spcPts val="0"/>
              </a:spcAft>
              <a:buNone/>
            </a:pPr>
            <a:r>
              <a:rPr lang="en-US" altLang="zh-CN" dirty="0" smtClean="0"/>
              <a:t>    </a:t>
            </a:r>
            <a:r>
              <a:rPr lang="zh-CN" altLang="zh-CN" dirty="0">
                <a:solidFill>
                  <a:srgbClr val="002060"/>
                </a:solidFill>
                <a:latin typeface="黑体" panose="02010609060101010101" pitchFamily="49" charset="-122"/>
                <a:ea typeface="黑体" panose="02010609060101010101" pitchFamily="49" charset="-122"/>
              </a:rPr>
              <a:t>二审认为</a:t>
            </a:r>
            <a:r>
              <a:rPr lang="zh-CN" altLang="zh-CN" dirty="0" smtClean="0">
                <a:solidFill>
                  <a:srgbClr val="002060"/>
                </a:solidFill>
                <a:latin typeface="黑体" panose="02010609060101010101" pitchFamily="49" charset="-122"/>
                <a:ea typeface="黑体" panose="02010609060101010101" pitchFamily="49" charset="-122"/>
              </a:rPr>
              <a:t>，郭</a:t>
            </a:r>
            <a:r>
              <a:rPr lang="zh-CN" altLang="en-US" dirty="0" smtClean="0">
                <a:solidFill>
                  <a:srgbClr val="002060"/>
                </a:solidFill>
                <a:latin typeface="黑体" panose="02010609060101010101" pitchFamily="49" charset="-122"/>
                <a:ea typeface="黑体" panose="02010609060101010101" pitchFamily="49" charset="-122"/>
              </a:rPr>
              <a:t>某</a:t>
            </a:r>
            <a:r>
              <a:rPr lang="zh-CN" altLang="zh-CN" dirty="0" smtClean="0">
                <a:solidFill>
                  <a:srgbClr val="002060"/>
                </a:solidFill>
                <a:latin typeface="黑体" panose="02010609060101010101" pitchFamily="49" charset="-122"/>
                <a:ea typeface="黑体" panose="02010609060101010101" pitchFamily="49" charset="-122"/>
              </a:rPr>
              <a:t>是一</a:t>
            </a:r>
            <a:r>
              <a:rPr lang="zh-CN" altLang="zh-CN" dirty="0">
                <a:solidFill>
                  <a:srgbClr val="002060"/>
                </a:solidFill>
                <a:latin typeface="黑体" panose="02010609060101010101" pitchFamily="49" charset="-122"/>
                <a:ea typeface="黑体" panose="02010609060101010101" pitchFamily="49" charset="-122"/>
              </a:rPr>
              <a:t>名</a:t>
            </a:r>
            <a:r>
              <a:rPr lang="zh-CN" altLang="zh-CN" dirty="0">
                <a:solidFill>
                  <a:srgbClr val="C00000"/>
                </a:solidFill>
                <a:latin typeface="黑体" panose="02010609060101010101" pitchFamily="49" charset="-122"/>
                <a:ea typeface="黑体" panose="02010609060101010101" pitchFamily="49" charset="-122"/>
              </a:rPr>
              <a:t>在校生</a:t>
            </a:r>
            <a:r>
              <a:rPr lang="zh-CN" altLang="zh-CN" dirty="0">
                <a:solidFill>
                  <a:srgbClr val="002060"/>
                </a:solidFill>
                <a:latin typeface="黑体" panose="02010609060101010101" pitchFamily="49" charset="-122"/>
                <a:ea typeface="黑体" panose="02010609060101010101" pitchFamily="49" charset="-122"/>
              </a:rPr>
              <a:t>，不具备指导他人实验的充分条件。本案中，作为实验责任人的导师却将</a:t>
            </a:r>
            <a:r>
              <a:rPr lang="zh-CN" altLang="zh-CN" dirty="0" smtClean="0">
                <a:solidFill>
                  <a:srgbClr val="C00000"/>
                </a:solidFill>
                <a:latin typeface="黑体" panose="02010609060101010101" pitchFamily="49" charset="-122"/>
                <a:ea typeface="黑体" panose="02010609060101010101" pitchFamily="49" charset="-122"/>
              </a:rPr>
              <a:t>自己的</a:t>
            </a:r>
            <a:r>
              <a:rPr lang="zh-CN" altLang="zh-CN" dirty="0">
                <a:solidFill>
                  <a:srgbClr val="C00000"/>
                </a:solidFill>
                <a:latin typeface="黑体" panose="02010609060101010101" pitchFamily="49" charset="-122"/>
                <a:ea typeface="黑体" panose="02010609060101010101" pitchFamily="49" charset="-122"/>
              </a:rPr>
              <a:t>重要职责</a:t>
            </a:r>
            <a:r>
              <a:rPr lang="zh-CN" altLang="zh-CN" dirty="0">
                <a:solidFill>
                  <a:srgbClr val="002060"/>
                </a:solidFill>
                <a:latin typeface="黑体" panose="02010609060101010101" pitchFamily="49" charset="-122"/>
                <a:ea typeface="黑体" panose="02010609060101010101" pitchFamily="49" charset="-122"/>
              </a:rPr>
              <a:t>下放给一个在校生，未能尽心指导实验关键节点的危险性。东华大学未能严格落实国家关于实验室安全管理工作的相关规定，对校内规章制度执行不到位，未尽到安全管理职责，对事故的发生</a:t>
            </a:r>
            <a:r>
              <a:rPr lang="zh-CN" altLang="zh-CN" dirty="0">
                <a:solidFill>
                  <a:srgbClr val="C00000"/>
                </a:solidFill>
                <a:latin typeface="黑体" panose="02010609060101010101" pitchFamily="49" charset="-122"/>
                <a:ea typeface="黑体" panose="02010609060101010101" pitchFamily="49" charset="-122"/>
              </a:rPr>
              <a:t>负有不可推卸的责任</a:t>
            </a:r>
            <a:r>
              <a:rPr lang="zh-CN" altLang="zh-CN" dirty="0">
                <a:solidFill>
                  <a:srgbClr val="002060"/>
                </a:solidFill>
                <a:latin typeface="黑体" panose="02010609060101010101" pitchFamily="49" charset="-122"/>
                <a:ea typeface="黑体" panose="02010609060101010101" pitchFamily="49" charset="-122"/>
              </a:rPr>
              <a:t>。</a:t>
            </a:r>
            <a:endParaRPr lang="en-US" altLang="zh-CN" dirty="0">
              <a:solidFill>
                <a:srgbClr val="002060"/>
              </a:solidFill>
              <a:latin typeface="黑体" panose="02010609060101010101" pitchFamily="49" charset="-122"/>
              <a:ea typeface="黑体" panose="02010609060101010101" pitchFamily="49" charset="-122"/>
            </a:endParaRPr>
          </a:p>
          <a:p>
            <a:pPr marL="0" indent="0" algn="just">
              <a:lnSpc>
                <a:spcPct val="110000"/>
              </a:lnSpc>
              <a:spcBef>
                <a:spcPts val="0"/>
              </a:spcBef>
              <a:spcAft>
                <a:spcPts val="0"/>
              </a:spcAft>
              <a:buNone/>
            </a:pPr>
            <a:r>
              <a:rPr lang="en-US" altLang="zh-CN" dirty="0" smtClean="0">
                <a:solidFill>
                  <a:srgbClr val="002060"/>
                </a:solidFill>
                <a:latin typeface="黑体" panose="02010609060101010101" pitchFamily="49" charset="-122"/>
                <a:ea typeface="黑体" panose="02010609060101010101" pitchFamily="49" charset="-122"/>
              </a:rPr>
              <a:t>  </a:t>
            </a:r>
            <a:r>
              <a:rPr lang="zh-CN" altLang="zh-CN" dirty="0" smtClean="0">
                <a:solidFill>
                  <a:srgbClr val="002060"/>
                </a:solidFill>
                <a:latin typeface="黑体" panose="02010609060101010101" pitchFamily="49" charset="-122"/>
                <a:ea typeface="黑体" panose="02010609060101010101" pitchFamily="49" charset="-122"/>
              </a:rPr>
              <a:t>本</a:t>
            </a:r>
            <a:r>
              <a:rPr lang="zh-CN" altLang="zh-CN" dirty="0">
                <a:solidFill>
                  <a:srgbClr val="002060"/>
                </a:solidFill>
                <a:latin typeface="黑体" panose="02010609060101010101" pitchFamily="49" charset="-122"/>
                <a:ea typeface="黑体" panose="02010609060101010101" pitchFamily="49" charset="-122"/>
              </a:rPr>
              <a:t>案中，</a:t>
            </a:r>
            <a:r>
              <a:rPr lang="zh-CN" altLang="zh-CN" dirty="0" smtClean="0">
                <a:solidFill>
                  <a:srgbClr val="002060"/>
                </a:solidFill>
                <a:latin typeface="黑体" panose="02010609060101010101" pitchFamily="49" charset="-122"/>
                <a:ea typeface="黑体" panose="02010609060101010101" pitchFamily="49" charset="-122"/>
              </a:rPr>
              <a:t>郭</a:t>
            </a:r>
            <a:r>
              <a:rPr lang="zh-CN" altLang="en-US" dirty="0">
                <a:solidFill>
                  <a:srgbClr val="002060"/>
                </a:solidFill>
                <a:latin typeface="黑体" panose="02010609060101010101" pitchFamily="49" charset="-122"/>
                <a:ea typeface="黑体" panose="02010609060101010101" pitchFamily="49" charset="-122"/>
              </a:rPr>
              <a:t>某</a:t>
            </a:r>
            <a:r>
              <a:rPr lang="zh-CN" altLang="zh-CN" dirty="0" smtClean="0">
                <a:solidFill>
                  <a:srgbClr val="002060"/>
                </a:solidFill>
                <a:latin typeface="黑体" panose="02010609060101010101" pitchFamily="49" charset="-122"/>
                <a:ea typeface="黑体" panose="02010609060101010101" pitchFamily="49" charset="-122"/>
              </a:rPr>
              <a:t>受伤</a:t>
            </a:r>
            <a:r>
              <a:rPr lang="zh-CN" altLang="zh-CN" dirty="0">
                <a:solidFill>
                  <a:srgbClr val="002060"/>
                </a:solidFill>
                <a:latin typeface="黑体" panose="02010609060101010101" pitchFamily="49" charset="-122"/>
                <a:ea typeface="黑体" panose="02010609060101010101" pitchFamily="49" charset="-122"/>
              </a:rPr>
              <a:t>与其操作不当确实有一定的关联。但考虑到导师未明确告知实验的危险性、实验室也没有配备必要的护目镜等事实，法院认为</a:t>
            </a:r>
            <a:r>
              <a:rPr lang="zh-CN" altLang="zh-CN" dirty="0" smtClean="0">
                <a:solidFill>
                  <a:srgbClr val="002060"/>
                </a:solidFill>
                <a:latin typeface="黑体" panose="02010609060101010101" pitchFamily="49" charset="-122"/>
                <a:ea typeface="黑体" panose="02010609060101010101" pitchFamily="49" charset="-122"/>
              </a:rPr>
              <a:t>：①郭</a:t>
            </a:r>
            <a:r>
              <a:rPr lang="zh-CN" altLang="en-US" dirty="0" smtClean="0">
                <a:solidFill>
                  <a:srgbClr val="002060"/>
                </a:solidFill>
                <a:latin typeface="黑体" panose="02010609060101010101" pitchFamily="49" charset="-122"/>
                <a:ea typeface="黑体" panose="02010609060101010101" pitchFamily="49" charset="-122"/>
              </a:rPr>
              <a:t>某</a:t>
            </a:r>
            <a:r>
              <a:rPr lang="zh-CN" altLang="zh-CN" dirty="0" smtClean="0">
                <a:solidFill>
                  <a:srgbClr val="002060"/>
                </a:solidFill>
                <a:latin typeface="黑体" panose="02010609060101010101" pitchFamily="49" charset="-122"/>
                <a:ea typeface="黑体" panose="02010609060101010101" pitchFamily="49" charset="-122"/>
              </a:rPr>
              <a:t>在</a:t>
            </a:r>
            <a:r>
              <a:rPr lang="zh-CN" altLang="zh-CN" dirty="0">
                <a:solidFill>
                  <a:srgbClr val="002060"/>
                </a:solidFill>
                <a:latin typeface="黑体" panose="02010609060101010101" pitchFamily="49" charset="-122"/>
                <a:ea typeface="黑体" panose="02010609060101010101" pitchFamily="49" charset="-122"/>
              </a:rPr>
              <a:t>事故中仅是未关注反应体系的温度，为</a:t>
            </a:r>
            <a:r>
              <a:rPr lang="zh-CN" altLang="zh-CN" dirty="0">
                <a:solidFill>
                  <a:srgbClr val="C00000"/>
                </a:solidFill>
                <a:latin typeface="黑体" panose="02010609060101010101" pitchFamily="49" charset="-122"/>
                <a:ea typeface="黑体" panose="02010609060101010101" pitchFamily="49" charset="-122"/>
              </a:rPr>
              <a:t>一般过失</a:t>
            </a:r>
            <a:r>
              <a:rPr lang="zh-CN" altLang="zh-CN" dirty="0">
                <a:solidFill>
                  <a:srgbClr val="002060"/>
                </a:solidFill>
                <a:latin typeface="黑体" panose="02010609060101010101" pitchFamily="49" charset="-122"/>
                <a:ea typeface="黑体" panose="02010609060101010101" pitchFamily="49" charset="-122"/>
              </a:rPr>
              <a:t>，且属于</a:t>
            </a:r>
            <a:r>
              <a:rPr lang="zh-CN" altLang="zh-CN" dirty="0">
                <a:solidFill>
                  <a:srgbClr val="C00000"/>
                </a:solidFill>
                <a:latin typeface="黑体" panose="02010609060101010101" pitchFamily="49" charset="-122"/>
                <a:ea typeface="黑体" panose="02010609060101010101" pitchFamily="49" charset="-122"/>
              </a:rPr>
              <a:t>轻微</a:t>
            </a:r>
            <a:r>
              <a:rPr lang="zh-CN" altLang="zh-CN" dirty="0" smtClean="0">
                <a:solidFill>
                  <a:srgbClr val="C00000"/>
                </a:solidFill>
                <a:latin typeface="黑体" panose="02010609060101010101" pitchFamily="49" charset="-122"/>
                <a:ea typeface="黑体" panose="02010609060101010101" pitchFamily="49" charset="-122"/>
              </a:rPr>
              <a:t>过失</a:t>
            </a:r>
            <a:r>
              <a:rPr lang="zh-CN" altLang="en-US" dirty="0" smtClean="0">
                <a:solidFill>
                  <a:srgbClr val="002060"/>
                </a:solidFill>
                <a:latin typeface="黑体" panose="02010609060101010101" pitchFamily="49" charset="-122"/>
                <a:ea typeface="黑体" panose="02010609060101010101" pitchFamily="49" charset="-122"/>
              </a:rPr>
              <a:t>；</a:t>
            </a:r>
            <a:r>
              <a:rPr lang="zh-CN" altLang="zh-CN" dirty="0" smtClean="0">
                <a:solidFill>
                  <a:srgbClr val="002060"/>
                </a:solidFill>
                <a:latin typeface="黑体" panose="02010609060101010101" pitchFamily="49" charset="-122"/>
                <a:ea typeface="黑体" panose="02010609060101010101" pitchFamily="49" charset="-122"/>
              </a:rPr>
              <a:t>②</a:t>
            </a:r>
            <a:r>
              <a:rPr lang="zh-CN" altLang="zh-CN" dirty="0">
                <a:solidFill>
                  <a:srgbClr val="002060"/>
                </a:solidFill>
                <a:latin typeface="黑体" panose="02010609060101010101" pitchFamily="49" charset="-122"/>
                <a:ea typeface="黑体" panose="02010609060101010101" pitchFamily="49" charset="-122"/>
              </a:rPr>
              <a:t>东华大学则违反了国家和其自己制定的有关实验室安全制度，属于</a:t>
            </a:r>
            <a:r>
              <a:rPr lang="zh-CN" altLang="zh-CN" dirty="0">
                <a:solidFill>
                  <a:srgbClr val="C00000"/>
                </a:solidFill>
                <a:latin typeface="黑体" panose="02010609060101010101" pitchFamily="49" charset="-122"/>
                <a:ea typeface="黑体" panose="02010609060101010101" pitchFamily="49" charset="-122"/>
              </a:rPr>
              <a:t>重大过失</a:t>
            </a:r>
            <a:r>
              <a:rPr lang="zh-CN" altLang="zh-CN" dirty="0" smtClean="0">
                <a:solidFill>
                  <a:srgbClr val="002060"/>
                </a:solidFill>
                <a:latin typeface="黑体" panose="02010609060101010101" pitchFamily="49" charset="-122"/>
                <a:ea typeface="黑体" panose="02010609060101010101" pitchFamily="49" charset="-122"/>
              </a:rPr>
              <a:t>。</a:t>
            </a:r>
            <a:endParaRPr lang="en-US" altLang="zh-CN" dirty="0" smtClean="0">
              <a:solidFill>
                <a:srgbClr val="002060"/>
              </a:solidFill>
              <a:latin typeface="黑体" panose="02010609060101010101" pitchFamily="49" charset="-122"/>
              <a:ea typeface="黑体" panose="02010609060101010101" pitchFamily="49" charset="-122"/>
            </a:endParaRPr>
          </a:p>
          <a:p>
            <a:pPr marL="0" indent="0" algn="just">
              <a:lnSpc>
                <a:spcPct val="110000"/>
              </a:lnSpc>
              <a:spcBef>
                <a:spcPts val="0"/>
              </a:spcBef>
              <a:spcAft>
                <a:spcPts val="0"/>
              </a:spcAft>
              <a:buNone/>
            </a:pPr>
            <a:r>
              <a:rPr lang="en-US" altLang="zh-CN" dirty="0">
                <a:solidFill>
                  <a:srgbClr val="002060"/>
                </a:solidFill>
                <a:latin typeface="黑体" panose="02010609060101010101" pitchFamily="49" charset="-122"/>
                <a:ea typeface="黑体" panose="02010609060101010101" pitchFamily="49" charset="-122"/>
              </a:rPr>
              <a:t> </a:t>
            </a:r>
            <a:r>
              <a:rPr lang="en-US" altLang="zh-CN" dirty="0" smtClean="0">
                <a:solidFill>
                  <a:srgbClr val="002060"/>
                </a:solidFill>
                <a:latin typeface="黑体" panose="02010609060101010101" pitchFamily="49" charset="-122"/>
                <a:ea typeface="黑体" panose="02010609060101010101" pitchFamily="49" charset="-122"/>
              </a:rPr>
              <a:t> </a:t>
            </a:r>
            <a:r>
              <a:rPr lang="zh-CN" altLang="zh-CN" dirty="0" smtClean="0">
                <a:solidFill>
                  <a:srgbClr val="002060"/>
                </a:solidFill>
                <a:latin typeface="黑体" panose="02010609060101010101" pitchFamily="49" charset="-122"/>
                <a:ea typeface="黑体" panose="02010609060101010101" pitchFamily="49" charset="-122"/>
              </a:rPr>
              <a:t>据此</a:t>
            </a:r>
            <a:r>
              <a:rPr lang="zh-CN" altLang="zh-CN" dirty="0">
                <a:solidFill>
                  <a:srgbClr val="002060"/>
                </a:solidFill>
                <a:latin typeface="黑体" panose="02010609060101010101" pitchFamily="49" charset="-122"/>
                <a:ea typeface="黑体" panose="02010609060101010101" pitchFamily="49" charset="-122"/>
              </a:rPr>
              <a:t>，上海一中院</a:t>
            </a:r>
            <a:r>
              <a:rPr lang="zh-CN" altLang="zh-CN" dirty="0" smtClean="0">
                <a:solidFill>
                  <a:srgbClr val="002060"/>
                </a:solidFill>
                <a:latin typeface="黑体" panose="02010609060101010101" pitchFamily="49" charset="-122"/>
                <a:ea typeface="黑体" panose="02010609060101010101" pitchFamily="49" charset="-122"/>
              </a:rPr>
              <a:t>于</a:t>
            </a:r>
            <a:r>
              <a:rPr lang="en-US" altLang="zh-CN" dirty="0" smtClean="0">
                <a:solidFill>
                  <a:srgbClr val="002060"/>
                </a:solidFill>
                <a:latin typeface="黑体" panose="02010609060101010101" pitchFamily="49" charset="-122"/>
                <a:ea typeface="黑体" panose="02010609060101010101" pitchFamily="49" charset="-122"/>
              </a:rPr>
              <a:t>9</a:t>
            </a:r>
            <a:r>
              <a:rPr lang="zh-CN" altLang="zh-CN" dirty="0">
                <a:solidFill>
                  <a:srgbClr val="002060"/>
                </a:solidFill>
                <a:latin typeface="黑体" panose="02010609060101010101" pitchFamily="49" charset="-122"/>
                <a:ea typeface="黑体" panose="02010609060101010101" pitchFamily="49" charset="-122"/>
              </a:rPr>
              <a:t>月</a:t>
            </a:r>
            <a:r>
              <a:rPr lang="en-US" altLang="zh-CN" dirty="0">
                <a:solidFill>
                  <a:srgbClr val="002060"/>
                </a:solidFill>
                <a:latin typeface="黑体" panose="02010609060101010101" pitchFamily="49" charset="-122"/>
                <a:ea typeface="黑体" panose="02010609060101010101" pitchFamily="49" charset="-122"/>
              </a:rPr>
              <a:t>29</a:t>
            </a:r>
            <a:r>
              <a:rPr lang="zh-CN" altLang="zh-CN" dirty="0">
                <a:solidFill>
                  <a:srgbClr val="002060"/>
                </a:solidFill>
                <a:latin typeface="黑体" panose="02010609060101010101" pitchFamily="49" charset="-122"/>
                <a:ea typeface="黑体" panose="02010609060101010101" pitchFamily="49" charset="-122"/>
              </a:rPr>
              <a:t>日作出二审判决，</a:t>
            </a:r>
            <a:r>
              <a:rPr lang="zh-CN" altLang="zh-CN" dirty="0">
                <a:solidFill>
                  <a:srgbClr val="C00000"/>
                </a:solidFill>
                <a:latin typeface="黑体" panose="02010609060101010101" pitchFamily="49" charset="-122"/>
                <a:ea typeface="黑体" panose="02010609060101010101" pitchFamily="49" charset="-122"/>
              </a:rPr>
              <a:t>驳回东华大学的上诉</a:t>
            </a:r>
            <a:r>
              <a:rPr lang="zh-CN" altLang="zh-CN" dirty="0">
                <a:solidFill>
                  <a:srgbClr val="002060"/>
                </a:solidFill>
                <a:latin typeface="黑体" panose="02010609060101010101" pitchFamily="49" charset="-122"/>
                <a:ea typeface="黑体" panose="02010609060101010101" pitchFamily="49" charset="-122"/>
              </a:rPr>
              <a:t>。</a:t>
            </a:r>
            <a:endParaRPr lang="zh-CN" altLang="zh-CN" dirty="0">
              <a:solidFill>
                <a:srgbClr val="002060"/>
              </a:solidFill>
              <a:latin typeface="黑体" panose="02010609060101010101" pitchFamily="49" charset="-122"/>
              <a:ea typeface="黑体" panose="02010609060101010101" pitchFamily="49" charset="-122"/>
            </a:endParaRPr>
          </a:p>
          <a:p>
            <a:pPr marL="0" indent="0" algn="just">
              <a:lnSpc>
                <a:spcPct val="110000"/>
              </a:lnSpc>
              <a:spcBef>
                <a:spcPts val="0"/>
              </a:spcBef>
              <a:spcAft>
                <a:spcPts val="0"/>
              </a:spcAft>
              <a:buNone/>
            </a:pPr>
            <a:endParaRPr lang="en-US" altLang="zh-CN" dirty="0">
              <a:solidFill>
                <a:srgbClr val="002060"/>
              </a:solidFill>
              <a:latin typeface="黑体" panose="02010609060101010101" pitchFamily="49" charset="-122"/>
              <a:ea typeface="黑体" panose="02010609060101010101" pitchFamily="49" charset="-122"/>
            </a:endParaRPr>
          </a:p>
        </p:txBody>
      </p:sp>
      <p:sp>
        <p:nvSpPr>
          <p:cNvPr id="2" name="灯片编号占位符 1"/>
          <p:cNvSpPr>
            <a:spLocks noGrp="1"/>
          </p:cNvSpPr>
          <p:nvPr>
            <p:ph type="sldNum" sz="quarter" idx="12"/>
          </p:nvPr>
        </p:nvSpPr>
        <p:spPr/>
        <p:txBody>
          <a:bodyPr/>
          <a:lstStyle/>
          <a:p>
            <a:pPr>
              <a:defRPr/>
            </a:pPr>
            <a:fld id="{2DF0EC56-E1A7-4A46-86F1-FEFF1B24FD78}" type="slidenum">
              <a:rPr lang="zh-CN" altLang="en-US" smtClean="0"/>
            </a:fld>
            <a:endParaRPr lang="en-US" altLang="zh-CN"/>
          </a:p>
        </p:txBody>
      </p:sp>
      <p:grpSp>
        <p:nvGrpSpPr>
          <p:cNvPr id="14" name="组合 13"/>
          <p:cNvGrpSpPr/>
          <p:nvPr/>
        </p:nvGrpSpPr>
        <p:grpSpPr>
          <a:xfrm>
            <a:off x="407368" y="260648"/>
            <a:ext cx="11449271" cy="1096576"/>
            <a:chOff x="371365" y="116632"/>
            <a:chExt cx="11449271" cy="1096576"/>
          </a:xfrm>
        </p:grpSpPr>
        <p:pic>
          <p:nvPicPr>
            <p:cNvPr id="15" name="Picture 22" descr="方案2+封底(白色字体） 拷贝"/>
            <p:cNvPicPr>
              <a:picLocks noChangeAspect="1" noChangeArrowheads="1"/>
            </p:cNvPicPr>
            <p:nvPr/>
          </p:nvPicPr>
          <p:blipFill rotWithShape="1">
            <a:blip r:embed="rId1">
              <a:extLst>
                <a:ext uri="{28A0092B-C50C-407E-A947-70E740481C1C}">
                  <a14:useLocalDpi xmlns:a14="http://schemas.microsoft.com/office/drawing/2010/main" val="0"/>
                </a:ext>
              </a:extLst>
            </a:blip>
            <a:srcRect t="1332" b="10386"/>
            <a:stretch>
              <a:fillRect/>
            </a:stretch>
          </p:blipFill>
          <p:spPr bwMode="auto">
            <a:xfrm>
              <a:off x="5067609" y="116632"/>
              <a:ext cx="1249518" cy="10965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6" name="组合 15"/>
            <p:cNvGrpSpPr/>
            <p:nvPr/>
          </p:nvGrpSpPr>
          <p:grpSpPr>
            <a:xfrm>
              <a:off x="371365" y="272393"/>
              <a:ext cx="11449271" cy="741877"/>
              <a:chOff x="371365" y="272393"/>
              <a:chExt cx="11449271" cy="741877"/>
            </a:xfrm>
          </p:grpSpPr>
          <p:sp>
            <p:nvSpPr>
              <p:cNvPr id="17" name="矩形 16"/>
              <p:cNvSpPr/>
              <p:nvPr/>
            </p:nvSpPr>
            <p:spPr bwMode="auto">
              <a:xfrm>
                <a:off x="371365" y="272393"/>
                <a:ext cx="4248472" cy="741877"/>
              </a:xfrm>
              <a:prstGeom prst="rect">
                <a:avLst/>
              </a:prstGeom>
              <a:solidFill>
                <a:srgbClr val="1A8A6D"/>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b="1" dirty="0" smtClean="0">
                    <a:latin typeface="微软雅黑" panose="020B0503020204020204" pitchFamily="34" charset="-122"/>
                    <a:ea typeface="微软雅黑" panose="020B0503020204020204" pitchFamily="34" charset="-122"/>
                  </a:rPr>
                  <a:t>第三节</a:t>
                </a:r>
                <a:endParaRPr lang="zh-CN" altLang="en-US" b="1" dirty="0">
                  <a:latin typeface="微软雅黑" panose="020B0503020204020204" pitchFamily="34" charset="-122"/>
                  <a:ea typeface="微软雅黑" panose="020B0503020204020204" pitchFamily="34" charset="-122"/>
                </a:endParaRPr>
              </a:p>
            </p:txBody>
          </p:sp>
          <p:sp>
            <p:nvSpPr>
              <p:cNvPr id="18" name="矩形 17"/>
              <p:cNvSpPr/>
              <p:nvPr/>
            </p:nvSpPr>
            <p:spPr bwMode="auto">
              <a:xfrm>
                <a:off x="4763405" y="272393"/>
                <a:ext cx="180467" cy="741877"/>
              </a:xfrm>
              <a:prstGeom prst="rect">
                <a:avLst/>
              </a:prstGeom>
              <a:solidFill>
                <a:srgbClr val="1A8A6D"/>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9" name="矩形 18"/>
              <p:cNvSpPr/>
              <p:nvPr/>
            </p:nvSpPr>
            <p:spPr bwMode="auto">
              <a:xfrm>
                <a:off x="6360273" y="874040"/>
                <a:ext cx="5460362" cy="140230"/>
              </a:xfrm>
              <a:prstGeom prst="rect">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20" name="文本框 1"/>
              <p:cNvSpPr txBox="1">
                <a:spLocks noChangeArrowheads="1"/>
              </p:cNvSpPr>
              <p:nvPr/>
            </p:nvSpPr>
            <p:spPr bwMode="auto">
              <a:xfrm>
                <a:off x="6360274" y="272393"/>
                <a:ext cx="5460362"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a:lnSpc>
                    <a:spcPct val="100000"/>
                  </a:lnSpc>
                  <a:spcBef>
                    <a:spcPct val="0"/>
                  </a:spcBef>
                  <a:buNone/>
                </a:pPr>
                <a:r>
                  <a:rPr lang="zh-CN" altLang="en-US" b="1" dirty="0" smtClean="0">
                    <a:solidFill>
                      <a:schemeClr val="accent1">
                        <a:lumMod val="75000"/>
                      </a:schemeClr>
                    </a:solidFill>
                    <a:latin typeface="微软雅黑" panose="020B0503020204020204" pitchFamily="34" charset="-122"/>
                    <a:ea typeface="微软雅黑" panose="020B0503020204020204" pitchFamily="34" charset="-122"/>
                  </a:rPr>
                  <a:t>危险化学品安全管理</a:t>
                </a:r>
                <a:endParaRPr lang="zh-CN" altLang="en-US" b="1" dirty="0">
                  <a:solidFill>
                    <a:schemeClr val="accent1">
                      <a:lumMod val="75000"/>
                    </a:schemeClr>
                  </a:solidFill>
                  <a:latin typeface="Times New Roman" panose="02020603050405020304" pitchFamily="18" charset="0"/>
                </a:endParaRPr>
              </a:p>
            </p:txBody>
          </p:sp>
          <p:cxnSp>
            <p:nvCxnSpPr>
              <p:cNvPr id="28" name="直接连接符 27"/>
              <p:cNvCxnSpPr/>
              <p:nvPr/>
            </p:nvCxnSpPr>
            <p:spPr>
              <a:xfrm>
                <a:off x="6360273" y="764704"/>
                <a:ext cx="5460362" cy="0"/>
              </a:xfrm>
              <a:prstGeom prst="line">
                <a:avLst/>
              </a:prstGeom>
              <a:ln w="19050"/>
            </p:spPr>
            <p:style>
              <a:lnRef idx="1">
                <a:schemeClr val="accent1"/>
              </a:lnRef>
              <a:fillRef idx="0">
                <a:schemeClr val="accent1"/>
              </a:fillRef>
              <a:effectRef idx="0">
                <a:schemeClr val="accent1"/>
              </a:effectRef>
              <a:fontRef idx="minor">
                <a:schemeClr val="tx1"/>
              </a:fontRef>
            </p:style>
          </p:cxnSp>
        </p:grpSp>
      </p:gr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12">
                                            <p:txEl>
                                              <p:pRg st="1" end="1"/>
                                            </p:txEl>
                                          </p:spTgt>
                                        </p:tgtEl>
                                        <p:attrNameLst>
                                          <p:attrName>style.visibility</p:attrName>
                                        </p:attrNameLst>
                                      </p:cBhvr>
                                      <p:to>
                                        <p:strVal val="visible"/>
                                      </p:to>
                                    </p:set>
                                    <p:animEffect transition="in" filter="checkerboard(across)">
                                      <p:cBhvr>
                                        <p:cTn id="7" dur="500"/>
                                        <p:tgtEl>
                                          <p:spTgt spid="12">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12">
                                            <p:txEl>
                                              <p:pRg st="2" end="2"/>
                                            </p:txEl>
                                          </p:spTgt>
                                        </p:tgtEl>
                                        <p:attrNameLst>
                                          <p:attrName>style.visibility</p:attrName>
                                        </p:attrNameLst>
                                      </p:cBhvr>
                                      <p:to>
                                        <p:strVal val="visible"/>
                                      </p:to>
                                    </p:set>
                                    <p:animEffect transition="in" filter="checkerboard(across)">
                                      <p:cBhvr>
                                        <p:cTn id="12" dur="500"/>
                                        <p:tgtEl>
                                          <p:spTgt spid="1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build="p"/>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pPr>
              <a:defRPr/>
            </a:pPr>
            <a:fld id="{2DF0EC56-E1A7-4A46-86F1-FEFF1B24FD78}" type="slidenum">
              <a:rPr lang="zh-CN" altLang="en-US" smtClean="0"/>
            </a:fld>
            <a:endParaRPr lang="en-US" altLang="zh-CN" dirty="0"/>
          </a:p>
        </p:txBody>
      </p:sp>
      <p:grpSp>
        <p:nvGrpSpPr>
          <p:cNvPr id="14" name="组合 13"/>
          <p:cNvGrpSpPr/>
          <p:nvPr/>
        </p:nvGrpSpPr>
        <p:grpSpPr>
          <a:xfrm>
            <a:off x="407368" y="260648"/>
            <a:ext cx="11449271" cy="1096576"/>
            <a:chOff x="371365" y="116632"/>
            <a:chExt cx="11449271" cy="1096576"/>
          </a:xfrm>
        </p:grpSpPr>
        <p:pic>
          <p:nvPicPr>
            <p:cNvPr id="15" name="Picture 22" descr="方案2+封底(白色字体） 拷贝"/>
            <p:cNvPicPr>
              <a:picLocks noChangeAspect="1" noChangeArrowheads="1"/>
            </p:cNvPicPr>
            <p:nvPr/>
          </p:nvPicPr>
          <p:blipFill rotWithShape="1">
            <a:blip r:embed="rId1">
              <a:extLst>
                <a:ext uri="{28A0092B-C50C-407E-A947-70E740481C1C}">
                  <a14:useLocalDpi xmlns:a14="http://schemas.microsoft.com/office/drawing/2010/main" val="0"/>
                </a:ext>
              </a:extLst>
            </a:blip>
            <a:srcRect t="1332" b="10386"/>
            <a:stretch>
              <a:fillRect/>
            </a:stretch>
          </p:blipFill>
          <p:spPr bwMode="auto">
            <a:xfrm>
              <a:off x="5067609" y="116632"/>
              <a:ext cx="1249518" cy="10965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6" name="组合 15"/>
            <p:cNvGrpSpPr/>
            <p:nvPr/>
          </p:nvGrpSpPr>
          <p:grpSpPr>
            <a:xfrm>
              <a:off x="371365" y="272393"/>
              <a:ext cx="11449271" cy="741877"/>
              <a:chOff x="371365" y="272393"/>
              <a:chExt cx="11449271" cy="741877"/>
            </a:xfrm>
          </p:grpSpPr>
          <p:sp>
            <p:nvSpPr>
              <p:cNvPr id="17" name="矩形 16"/>
              <p:cNvSpPr/>
              <p:nvPr/>
            </p:nvSpPr>
            <p:spPr bwMode="auto">
              <a:xfrm>
                <a:off x="371365" y="272393"/>
                <a:ext cx="4248472" cy="741877"/>
              </a:xfrm>
              <a:prstGeom prst="rect">
                <a:avLst/>
              </a:prstGeom>
              <a:solidFill>
                <a:srgbClr val="1A8A6D"/>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b="1" dirty="0" smtClean="0">
                    <a:latin typeface="微软雅黑" panose="020B0503020204020204" pitchFamily="34" charset="-122"/>
                    <a:ea typeface="微软雅黑" panose="020B0503020204020204" pitchFamily="34" charset="-122"/>
                  </a:rPr>
                  <a:t>第三节</a:t>
                </a:r>
                <a:endParaRPr lang="zh-CN" altLang="en-US" b="1" dirty="0">
                  <a:latin typeface="微软雅黑" panose="020B0503020204020204" pitchFamily="34" charset="-122"/>
                  <a:ea typeface="微软雅黑" panose="020B0503020204020204" pitchFamily="34" charset="-122"/>
                </a:endParaRPr>
              </a:p>
            </p:txBody>
          </p:sp>
          <p:sp>
            <p:nvSpPr>
              <p:cNvPr id="18" name="矩形 17"/>
              <p:cNvSpPr/>
              <p:nvPr/>
            </p:nvSpPr>
            <p:spPr bwMode="auto">
              <a:xfrm>
                <a:off x="4763405" y="272393"/>
                <a:ext cx="180467" cy="741877"/>
              </a:xfrm>
              <a:prstGeom prst="rect">
                <a:avLst/>
              </a:prstGeom>
              <a:solidFill>
                <a:srgbClr val="1A8A6D"/>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9" name="矩形 18"/>
              <p:cNvSpPr/>
              <p:nvPr/>
            </p:nvSpPr>
            <p:spPr bwMode="auto">
              <a:xfrm>
                <a:off x="6360273" y="874040"/>
                <a:ext cx="5460362" cy="140230"/>
              </a:xfrm>
              <a:prstGeom prst="rect">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20" name="文本框 1"/>
              <p:cNvSpPr txBox="1">
                <a:spLocks noChangeArrowheads="1"/>
              </p:cNvSpPr>
              <p:nvPr/>
            </p:nvSpPr>
            <p:spPr bwMode="auto">
              <a:xfrm>
                <a:off x="6360274" y="272393"/>
                <a:ext cx="5460362"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a:lnSpc>
                    <a:spcPct val="100000"/>
                  </a:lnSpc>
                  <a:spcBef>
                    <a:spcPct val="0"/>
                  </a:spcBef>
                  <a:buNone/>
                </a:pPr>
                <a:r>
                  <a:rPr lang="zh-CN" altLang="en-US" b="1" dirty="0" smtClean="0">
                    <a:solidFill>
                      <a:schemeClr val="accent1">
                        <a:lumMod val="75000"/>
                      </a:schemeClr>
                    </a:solidFill>
                    <a:latin typeface="微软雅黑" panose="020B0503020204020204" pitchFamily="34" charset="-122"/>
                    <a:ea typeface="微软雅黑" panose="020B0503020204020204" pitchFamily="34" charset="-122"/>
                  </a:rPr>
                  <a:t>危险化学品安全管理</a:t>
                </a:r>
                <a:endParaRPr lang="zh-CN" altLang="en-US" b="1" dirty="0">
                  <a:solidFill>
                    <a:schemeClr val="accent1">
                      <a:lumMod val="75000"/>
                    </a:schemeClr>
                  </a:solidFill>
                  <a:latin typeface="Times New Roman" panose="02020603050405020304" pitchFamily="18" charset="0"/>
                </a:endParaRPr>
              </a:p>
            </p:txBody>
          </p:sp>
          <p:cxnSp>
            <p:nvCxnSpPr>
              <p:cNvPr id="21" name="直接连接符 20"/>
              <p:cNvCxnSpPr/>
              <p:nvPr/>
            </p:nvCxnSpPr>
            <p:spPr>
              <a:xfrm>
                <a:off x="6360273" y="764704"/>
                <a:ext cx="5460362" cy="0"/>
              </a:xfrm>
              <a:prstGeom prst="line">
                <a:avLst/>
              </a:prstGeom>
              <a:ln w="19050"/>
            </p:spPr>
            <p:style>
              <a:lnRef idx="1">
                <a:schemeClr val="accent1"/>
              </a:lnRef>
              <a:fillRef idx="0">
                <a:schemeClr val="accent1"/>
              </a:fillRef>
              <a:effectRef idx="0">
                <a:schemeClr val="accent1"/>
              </a:effectRef>
              <a:fontRef idx="minor">
                <a:schemeClr val="tx1"/>
              </a:fontRef>
            </p:style>
          </p:cxnSp>
        </p:grpSp>
      </p:grpSp>
      <p:sp>
        <p:nvSpPr>
          <p:cNvPr id="13" name="矩形 12"/>
          <p:cNvSpPr/>
          <p:nvPr/>
        </p:nvSpPr>
        <p:spPr>
          <a:xfrm>
            <a:off x="570489" y="1357224"/>
            <a:ext cx="11105649" cy="646331"/>
          </a:xfrm>
          <a:prstGeom prst="rect">
            <a:avLst/>
          </a:prstGeom>
        </p:spPr>
        <p:txBody>
          <a:bodyPr vert="horz" wrap="square">
            <a:spAutoFit/>
          </a:bodyPr>
          <a:lstStyle/>
          <a:p>
            <a:pPr algn="ctr"/>
            <a:r>
              <a:rPr lang="zh-CN" altLang="en-US" dirty="0" smtClean="0">
                <a:solidFill>
                  <a:srgbClr val="FF0000"/>
                </a:solidFill>
                <a:latin typeface="黑体" panose="02010609060101010101" pitchFamily="49" charset="-122"/>
                <a:ea typeface="黑体" panose="02010609060101010101" pitchFamily="49" charset="-122"/>
              </a:rPr>
              <a:t>化学灼伤</a:t>
            </a:r>
            <a:endParaRPr lang="en-US" altLang="zh-CN" dirty="0" smtClean="0">
              <a:solidFill>
                <a:srgbClr val="FF0000"/>
              </a:solidFill>
              <a:latin typeface="黑体" panose="02010609060101010101" pitchFamily="49" charset="-122"/>
              <a:ea typeface="黑体" panose="02010609060101010101" pitchFamily="49" charset="-122"/>
            </a:endParaRPr>
          </a:p>
        </p:txBody>
      </p:sp>
      <p:grpSp>
        <p:nvGrpSpPr>
          <p:cNvPr id="22" name="组合 21"/>
          <p:cNvGrpSpPr/>
          <p:nvPr/>
        </p:nvGrpSpPr>
        <p:grpSpPr>
          <a:xfrm>
            <a:off x="6203993" y="2041572"/>
            <a:ext cx="5475889" cy="4106917"/>
            <a:chOff x="4343468" y="1487362"/>
            <a:chExt cx="5475889" cy="4106917"/>
          </a:xfrm>
        </p:grpSpPr>
        <p:pic>
          <p:nvPicPr>
            <p:cNvPr id="23" name="图片 22"/>
            <p:cNvPicPr>
              <a:picLocks noChangeAspect="1"/>
            </p:cNvPicPr>
            <p:nvPr/>
          </p:nvPicPr>
          <p:blipFill>
            <a:blip r:embed="rId2"/>
            <a:stretch>
              <a:fillRect/>
            </a:stretch>
          </p:blipFill>
          <p:spPr>
            <a:xfrm>
              <a:off x="4343468" y="1487362"/>
              <a:ext cx="5475889" cy="4106917"/>
            </a:xfrm>
            <a:prstGeom prst="rect">
              <a:avLst/>
            </a:prstGeom>
          </p:spPr>
        </p:pic>
        <p:sp>
          <p:nvSpPr>
            <p:cNvPr id="24" name="文本框 23"/>
            <p:cNvSpPr txBox="1"/>
            <p:nvPr/>
          </p:nvSpPr>
          <p:spPr>
            <a:xfrm>
              <a:off x="4864275" y="2385369"/>
              <a:ext cx="864096" cy="2308324"/>
            </a:xfrm>
            <a:prstGeom prst="rect">
              <a:avLst/>
            </a:prstGeom>
            <a:noFill/>
            <a:ln w="19050">
              <a:solidFill>
                <a:srgbClr val="002060"/>
              </a:solidFill>
            </a:ln>
          </p:spPr>
          <p:txBody>
            <a:bodyPr wrap="square" rtlCol="0">
              <a:spAutoFit/>
            </a:bodyPr>
            <a:lstStyle/>
            <a:p>
              <a:pPr algn="ctr"/>
              <a:r>
                <a:rPr lang="zh-CN" altLang="en-US" dirty="0" smtClean="0">
                  <a:solidFill>
                    <a:srgbClr val="002060"/>
                  </a:solidFill>
                  <a:latin typeface="黑体" panose="02010609060101010101" pitchFamily="49" charset="-122"/>
                  <a:ea typeface="黑体" panose="02010609060101010101" pitchFamily="49" charset="-122"/>
                </a:rPr>
                <a:t>盐酸灼烧</a:t>
              </a:r>
              <a:endParaRPr lang="zh-CN" altLang="en-US" dirty="0">
                <a:solidFill>
                  <a:srgbClr val="002060"/>
                </a:solidFill>
                <a:latin typeface="黑体" panose="02010609060101010101" pitchFamily="49" charset="-122"/>
                <a:ea typeface="黑体" panose="02010609060101010101" pitchFamily="49" charset="-122"/>
              </a:endParaRPr>
            </a:p>
          </p:txBody>
        </p:sp>
      </p:grpSp>
      <p:grpSp>
        <p:nvGrpSpPr>
          <p:cNvPr id="25" name="组合 24"/>
          <p:cNvGrpSpPr/>
          <p:nvPr/>
        </p:nvGrpSpPr>
        <p:grpSpPr>
          <a:xfrm>
            <a:off x="615214" y="2058388"/>
            <a:ext cx="5477795" cy="4106916"/>
            <a:chOff x="1991544" y="1645402"/>
            <a:chExt cx="5448936" cy="4093688"/>
          </a:xfrm>
        </p:grpSpPr>
        <p:pic>
          <p:nvPicPr>
            <p:cNvPr id="26" name="图片 25"/>
            <p:cNvPicPr>
              <a:picLocks noChangeAspect="1"/>
            </p:cNvPicPr>
            <p:nvPr/>
          </p:nvPicPr>
          <p:blipFill>
            <a:blip r:embed="rId3"/>
            <a:stretch>
              <a:fillRect/>
            </a:stretch>
          </p:blipFill>
          <p:spPr>
            <a:xfrm>
              <a:off x="1991544" y="1645402"/>
              <a:ext cx="5448936" cy="4093688"/>
            </a:xfrm>
            <a:prstGeom prst="rect">
              <a:avLst/>
            </a:prstGeom>
          </p:spPr>
        </p:pic>
        <p:sp>
          <p:nvSpPr>
            <p:cNvPr id="27" name="文本框 26"/>
            <p:cNvSpPr txBox="1"/>
            <p:nvPr/>
          </p:nvSpPr>
          <p:spPr>
            <a:xfrm>
              <a:off x="2646125" y="1984086"/>
              <a:ext cx="864096" cy="3416320"/>
            </a:xfrm>
            <a:prstGeom prst="rect">
              <a:avLst/>
            </a:prstGeom>
            <a:noFill/>
            <a:ln w="19050">
              <a:solidFill>
                <a:srgbClr val="FFFF00"/>
              </a:solidFill>
            </a:ln>
          </p:spPr>
          <p:txBody>
            <a:bodyPr wrap="square" rtlCol="0">
              <a:spAutoFit/>
            </a:bodyPr>
            <a:lstStyle/>
            <a:p>
              <a:pPr algn="ctr"/>
              <a:r>
                <a:rPr lang="zh-CN" altLang="en-US" dirty="0" smtClean="0">
                  <a:solidFill>
                    <a:schemeClr val="bg1"/>
                  </a:solidFill>
                  <a:latin typeface="黑体" panose="02010609060101010101" pitchFamily="49" charset="-122"/>
                  <a:ea typeface="黑体" panose="02010609060101010101" pitchFamily="49" charset="-122"/>
                </a:rPr>
                <a:t>氢氧化钠灼烧</a:t>
              </a:r>
              <a:endParaRPr lang="zh-CN" altLang="en-US" dirty="0">
                <a:solidFill>
                  <a:schemeClr val="bg1"/>
                </a:solidFill>
                <a:latin typeface="黑体" panose="02010609060101010101" pitchFamily="49" charset="-122"/>
                <a:ea typeface="黑体" panose="02010609060101010101" pitchFamily="49" charset="-122"/>
              </a:endParaRPr>
            </a:p>
          </p:txBody>
        </p:sp>
      </p:grpSp>
      <p:grpSp>
        <p:nvGrpSpPr>
          <p:cNvPr id="28" name="组合 27"/>
          <p:cNvGrpSpPr/>
          <p:nvPr/>
        </p:nvGrpSpPr>
        <p:grpSpPr>
          <a:xfrm>
            <a:off x="611564" y="2039151"/>
            <a:ext cx="5484436" cy="4111760"/>
            <a:chOff x="598227" y="1484785"/>
            <a:chExt cx="5484436" cy="4111760"/>
          </a:xfrm>
        </p:grpSpPr>
        <p:pic>
          <p:nvPicPr>
            <p:cNvPr id="29" name="图片 28"/>
            <p:cNvPicPr>
              <a:picLocks noChangeAspect="1"/>
            </p:cNvPicPr>
            <p:nvPr/>
          </p:nvPicPr>
          <p:blipFill>
            <a:blip r:embed="rId4"/>
            <a:stretch>
              <a:fillRect/>
            </a:stretch>
          </p:blipFill>
          <p:spPr>
            <a:xfrm>
              <a:off x="598227" y="1484785"/>
              <a:ext cx="5484436" cy="4111760"/>
            </a:xfrm>
            <a:prstGeom prst="rect">
              <a:avLst/>
            </a:prstGeom>
          </p:spPr>
        </p:pic>
        <p:sp>
          <p:nvSpPr>
            <p:cNvPr id="30" name="文本框 29"/>
            <p:cNvSpPr txBox="1"/>
            <p:nvPr/>
          </p:nvSpPr>
          <p:spPr>
            <a:xfrm>
              <a:off x="5279160" y="2390502"/>
              <a:ext cx="648390" cy="2308324"/>
            </a:xfrm>
            <a:prstGeom prst="rect">
              <a:avLst/>
            </a:prstGeom>
            <a:noFill/>
            <a:ln w="19050">
              <a:solidFill>
                <a:srgbClr val="FF0000"/>
              </a:solidFill>
            </a:ln>
          </p:spPr>
          <p:txBody>
            <a:bodyPr wrap="square" rtlCol="0">
              <a:spAutoFit/>
            </a:bodyPr>
            <a:lstStyle/>
            <a:p>
              <a:r>
                <a:rPr lang="zh-CN" altLang="en-US" dirty="0" smtClean="0">
                  <a:solidFill>
                    <a:srgbClr val="FFFF00"/>
                  </a:solidFill>
                  <a:latin typeface="黑体" panose="02010609060101010101" pitchFamily="49" charset="-122"/>
                  <a:ea typeface="黑体" panose="02010609060101010101" pitchFamily="49" charset="-122"/>
                </a:rPr>
                <a:t>硫酸灼烧</a:t>
              </a:r>
              <a:endParaRPr lang="zh-CN" altLang="en-US" dirty="0">
                <a:solidFill>
                  <a:srgbClr val="FFFF00"/>
                </a:solidFill>
                <a:latin typeface="黑体" panose="02010609060101010101" pitchFamily="49" charset="-122"/>
                <a:ea typeface="黑体" panose="02010609060101010101" pitchFamily="49" charset="-122"/>
              </a:endParaRPr>
            </a:p>
          </p:txBody>
        </p:sp>
      </p:grpSp>
      <p:grpSp>
        <p:nvGrpSpPr>
          <p:cNvPr id="31" name="组合 30"/>
          <p:cNvGrpSpPr/>
          <p:nvPr/>
        </p:nvGrpSpPr>
        <p:grpSpPr>
          <a:xfrm>
            <a:off x="6183845" y="2039948"/>
            <a:ext cx="5481957" cy="4109496"/>
            <a:chOff x="6192644" y="1484785"/>
            <a:chExt cx="5481957" cy="4109496"/>
          </a:xfrm>
        </p:grpSpPr>
        <p:pic>
          <p:nvPicPr>
            <p:cNvPr id="32" name="图片 31"/>
            <p:cNvPicPr>
              <a:picLocks noChangeAspect="1"/>
            </p:cNvPicPr>
            <p:nvPr/>
          </p:nvPicPr>
          <p:blipFill>
            <a:blip r:embed="rId5"/>
            <a:stretch>
              <a:fillRect/>
            </a:stretch>
          </p:blipFill>
          <p:spPr>
            <a:xfrm>
              <a:off x="6192644" y="1484785"/>
              <a:ext cx="5481957" cy="4109496"/>
            </a:xfrm>
            <a:prstGeom prst="rect">
              <a:avLst/>
            </a:prstGeom>
          </p:spPr>
        </p:pic>
        <p:sp>
          <p:nvSpPr>
            <p:cNvPr id="33" name="文本框 32"/>
            <p:cNvSpPr txBox="1"/>
            <p:nvPr/>
          </p:nvSpPr>
          <p:spPr>
            <a:xfrm>
              <a:off x="10665999" y="1679500"/>
              <a:ext cx="648390" cy="2308324"/>
            </a:xfrm>
            <a:prstGeom prst="rect">
              <a:avLst/>
            </a:prstGeom>
            <a:noFill/>
            <a:ln w="19050">
              <a:solidFill>
                <a:srgbClr val="FF0000"/>
              </a:solidFill>
            </a:ln>
          </p:spPr>
          <p:txBody>
            <a:bodyPr wrap="square" rtlCol="0">
              <a:spAutoFit/>
            </a:bodyPr>
            <a:lstStyle/>
            <a:p>
              <a:r>
                <a:rPr lang="zh-CN" altLang="en-US" dirty="0">
                  <a:solidFill>
                    <a:srgbClr val="FFFF00"/>
                  </a:solidFill>
                  <a:latin typeface="黑体" panose="02010609060101010101" pitchFamily="49" charset="-122"/>
                  <a:ea typeface="黑体" panose="02010609060101010101" pitchFamily="49" charset="-122"/>
                </a:rPr>
                <a:t>溴</a:t>
              </a:r>
              <a:r>
                <a:rPr lang="zh-CN" altLang="en-US" dirty="0" smtClean="0">
                  <a:solidFill>
                    <a:srgbClr val="FFFF00"/>
                  </a:solidFill>
                  <a:latin typeface="黑体" panose="02010609060101010101" pitchFamily="49" charset="-122"/>
                  <a:ea typeface="黑体" panose="02010609060101010101" pitchFamily="49" charset="-122"/>
                </a:rPr>
                <a:t>素灼烧</a:t>
              </a:r>
              <a:endParaRPr lang="zh-CN" altLang="en-US" dirty="0">
                <a:solidFill>
                  <a:srgbClr val="FFFF00"/>
                </a:solidFill>
                <a:latin typeface="黑体" panose="02010609060101010101" pitchFamily="49" charset="-122"/>
                <a:ea typeface="黑体" panose="02010609060101010101" pitchFamily="49" charset="-122"/>
              </a:endParaRPr>
            </a:p>
          </p:txBody>
        </p:sp>
      </p:gr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additive="base">
                                        <p:cTn id="7" dur="500" fill="hold"/>
                                        <p:tgtEl>
                                          <p:spTgt spid="25"/>
                                        </p:tgtEl>
                                        <p:attrNameLst>
                                          <p:attrName>ppt_x</p:attrName>
                                        </p:attrNameLst>
                                      </p:cBhvr>
                                      <p:tavLst>
                                        <p:tav tm="0">
                                          <p:val>
                                            <p:strVal val="#ppt_x"/>
                                          </p:val>
                                        </p:tav>
                                        <p:tav tm="100000">
                                          <p:val>
                                            <p:strVal val="#ppt_x"/>
                                          </p:val>
                                        </p:tav>
                                      </p:tavLst>
                                    </p:anim>
                                    <p:anim calcmode="lin" valueType="num">
                                      <p:cBhvr additive="base">
                                        <p:cTn id="8" dur="500" fill="hold"/>
                                        <p:tgtEl>
                                          <p:spTgt spid="2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22"/>
                                        </p:tgtEl>
                                        <p:attrNameLst>
                                          <p:attrName>style.visibility</p:attrName>
                                        </p:attrNameLst>
                                      </p:cBhvr>
                                      <p:to>
                                        <p:strVal val="visible"/>
                                      </p:to>
                                    </p:set>
                                    <p:anim calcmode="lin" valueType="num">
                                      <p:cBhvr additive="base">
                                        <p:cTn id="13" dur="500" fill="hold"/>
                                        <p:tgtEl>
                                          <p:spTgt spid="22"/>
                                        </p:tgtEl>
                                        <p:attrNameLst>
                                          <p:attrName>ppt_x</p:attrName>
                                        </p:attrNameLst>
                                      </p:cBhvr>
                                      <p:tavLst>
                                        <p:tav tm="0">
                                          <p:val>
                                            <p:strVal val="#ppt_x"/>
                                          </p:val>
                                        </p:tav>
                                        <p:tav tm="100000">
                                          <p:val>
                                            <p:strVal val="#ppt_x"/>
                                          </p:val>
                                        </p:tav>
                                      </p:tavLst>
                                    </p:anim>
                                    <p:anim calcmode="lin" valueType="num">
                                      <p:cBhvr additive="base">
                                        <p:cTn id="14" dur="500" fill="hold"/>
                                        <p:tgtEl>
                                          <p:spTgt spid="22"/>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28"/>
                                        </p:tgtEl>
                                        <p:attrNameLst>
                                          <p:attrName>style.visibility</p:attrName>
                                        </p:attrNameLst>
                                      </p:cBhvr>
                                      <p:to>
                                        <p:strVal val="visible"/>
                                      </p:to>
                                    </p:set>
                                    <p:anim calcmode="lin" valueType="num">
                                      <p:cBhvr additive="base">
                                        <p:cTn id="19" dur="500" fill="hold"/>
                                        <p:tgtEl>
                                          <p:spTgt spid="28"/>
                                        </p:tgtEl>
                                        <p:attrNameLst>
                                          <p:attrName>ppt_x</p:attrName>
                                        </p:attrNameLst>
                                      </p:cBhvr>
                                      <p:tavLst>
                                        <p:tav tm="0">
                                          <p:val>
                                            <p:strVal val="#ppt_x"/>
                                          </p:val>
                                        </p:tav>
                                        <p:tav tm="100000">
                                          <p:val>
                                            <p:strVal val="#ppt_x"/>
                                          </p:val>
                                        </p:tav>
                                      </p:tavLst>
                                    </p:anim>
                                    <p:anim calcmode="lin" valueType="num">
                                      <p:cBhvr additive="base">
                                        <p:cTn id="20" dur="500" fill="hold"/>
                                        <p:tgtEl>
                                          <p:spTgt spid="28"/>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1"/>
                                        </p:tgtEl>
                                        <p:attrNameLst>
                                          <p:attrName>style.visibility</p:attrName>
                                        </p:attrNameLst>
                                      </p:cBhvr>
                                      <p:to>
                                        <p:strVal val="visible"/>
                                      </p:to>
                                    </p:set>
                                    <p:anim calcmode="lin" valueType="num">
                                      <p:cBhvr additive="base">
                                        <p:cTn id="25" dur="500" fill="hold"/>
                                        <p:tgtEl>
                                          <p:spTgt spid="31"/>
                                        </p:tgtEl>
                                        <p:attrNameLst>
                                          <p:attrName>ppt_x</p:attrName>
                                        </p:attrNameLst>
                                      </p:cBhvr>
                                      <p:tavLst>
                                        <p:tav tm="0">
                                          <p:val>
                                            <p:strVal val="#ppt_x"/>
                                          </p:val>
                                        </p:tav>
                                        <p:tav tm="100000">
                                          <p:val>
                                            <p:strVal val="#ppt_x"/>
                                          </p:val>
                                        </p:tav>
                                      </p:tavLst>
                                    </p:anim>
                                    <p:anim calcmode="lin" valueType="num">
                                      <p:cBhvr additive="base">
                                        <p:cTn id="26" dur="500" fill="hold"/>
                                        <p:tgtEl>
                                          <p:spTgt spid="3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a:xfrm>
            <a:off x="8637967" y="6434025"/>
            <a:ext cx="2743200" cy="365125"/>
          </a:xfrm>
        </p:spPr>
        <p:txBody>
          <a:bodyPr/>
          <a:lstStyle/>
          <a:p>
            <a:pPr>
              <a:defRPr/>
            </a:pPr>
            <a:fld id="{2DF0EC56-E1A7-4A46-86F1-FEFF1B24FD78}" type="slidenum">
              <a:rPr lang="zh-CN" altLang="en-US" smtClean="0"/>
            </a:fld>
            <a:endParaRPr lang="en-US" altLang="zh-CN" dirty="0"/>
          </a:p>
        </p:txBody>
      </p:sp>
      <p:grpSp>
        <p:nvGrpSpPr>
          <p:cNvPr id="14" name="组合 13"/>
          <p:cNvGrpSpPr/>
          <p:nvPr/>
        </p:nvGrpSpPr>
        <p:grpSpPr>
          <a:xfrm>
            <a:off x="407368" y="260648"/>
            <a:ext cx="11449271" cy="1096576"/>
            <a:chOff x="371365" y="116632"/>
            <a:chExt cx="11449271" cy="1096576"/>
          </a:xfrm>
        </p:grpSpPr>
        <p:pic>
          <p:nvPicPr>
            <p:cNvPr id="15" name="Picture 22" descr="方案2+封底(白色字体） 拷贝"/>
            <p:cNvPicPr>
              <a:picLocks noChangeAspect="1" noChangeArrowheads="1"/>
            </p:cNvPicPr>
            <p:nvPr/>
          </p:nvPicPr>
          <p:blipFill rotWithShape="1">
            <a:blip r:embed="rId1">
              <a:extLst>
                <a:ext uri="{28A0092B-C50C-407E-A947-70E740481C1C}">
                  <a14:useLocalDpi xmlns:a14="http://schemas.microsoft.com/office/drawing/2010/main" val="0"/>
                </a:ext>
              </a:extLst>
            </a:blip>
            <a:srcRect t="1332" b="10386"/>
            <a:stretch>
              <a:fillRect/>
            </a:stretch>
          </p:blipFill>
          <p:spPr bwMode="auto">
            <a:xfrm>
              <a:off x="5067609" y="116632"/>
              <a:ext cx="1249518" cy="10965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6" name="组合 15"/>
            <p:cNvGrpSpPr/>
            <p:nvPr/>
          </p:nvGrpSpPr>
          <p:grpSpPr>
            <a:xfrm>
              <a:off x="371365" y="272393"/>
              <a:ext cx="11449271" cy="741877"/>
              <a:chOff x="371365" y="272393"/>
              <a:chExt cx="11449271" cy="741877"/>
            </a:xfrm>
          </p:grpSpPr>
          <p:sp>
            <p:nvSpPr>
              <p:cNvPr id="17" name="矩形 16"/>
              <p:cNvSpPr/>
              <p:nvPr/>
            </p:nvSpPr>
            <p:spPr bwMode="auto">
              <a:xfrm>
                <a:off x="371365" y="272393"/>
                <a:ext cx="4248472" cy="741877"/>
              </a:xfrm>
              <a:prstGeom prst="rect">
                <a:avLst/>
              </a:prstGeom>
              <a:solidFill>
                <a:srgbClr val="1A8A6D"/>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b="1" dirty="0" smtClean="0">
                    <a:latin typeface="微软雅黑" panose="020B0503020204020204" pitchFamily="34" charset="-122"/>
                    <a:ea typeface="微软雅黑" panose="020B0503020204020204" pitchFamily="34" charset="-122"/>
                  </a:rPr>
                  <a:t>第三节</a:t>
                </a:r>
                <a:endParaRPr lang="zh-CN" altLang="en-US" b="1" dirty="0">
                  <a:latin typeface="微软雅黑" panose="020B0503020204020204" pitchFamily="34" charset="-122"/>
                  <a:ea typeface="微软雅黑" panose="020B0503020204020204" pitchFamily="34" charset="-122"/>
                </a:endParaRPr>
              </a:p>
            </p:txBody>
          </p:sp>
          <p:sp>
            <p:nvSpPr>
              <p:cNvPr id="18" name="矩形 17"/>
              <p:cNvSpPr/>
              <p:nvPr/>
            </p:nvSpPr>
            <p:spPr bwMode="auto">
              <a:xfrm>
                <a:off x="4763405" y="272393"/>
                <a:ext cx="180467" cy="741877"/>
              </a:xfrm>
              <a:prstGeom prst="rect">
                <a:avLst/>
              </a:prstGeom>
              <a:solidFill>
                <a:srgbClr val="1A8A6D"/>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9" name="矩形 18"/>
              <p:cNvSpPr/>
              <p:nvPr/>
            </p:nvSpPr>
            <p:spPr bwMode="auto">
              <a:xfrm>
                <a:off x="6360273" y="874040"/>
                <a:ext cx="5460362" cy="140230"/>
              </a:xfrm>
              <a:prstGeom prst="rect">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20" name="文本框 1"/>
              <p:cNvSpPr txBox="1">
                <a:spLocks noChangeArrowheads="1"/>
              </p:cNvSpPr>
              <p:nvPr/>
            </p:nvSpPr>
            <p:spPr bwMode="auto">
              <a:xfrm>
                <a:off x="6360274" y="272393"/>
                <a:ext cx="5460362"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a:lnSpc>
                    <a:spcPct val="100000"/>
                  </a:lnSpc>
                  <a:spcBef>
                    <a:spcPct val="0"/>
                  </a:spcBef>
                  <a:buNone/>
                </a:pPr>
                <a:r>
                  <a:rPr lang="zh-CN" altLang="en-US" b="1" dirty="0" smtClean="0">
                    <a:solidFill>
                      <a:schemeClr val="accent1">
                        <a:lumMod val="75000"/>
                      </a:schemeClr>
                    </a:solidFill>
                    <a:latin typeface="微软雅黑" panose="020B0503020204020204" pitchFamily="34" charset="-122"/>
                    <a:ea typeface="微软雅黑" panose="020B0503020204020204" pitchFamily="34" charset="-122"/>
                  </a:rPr>
                  <a:t>危险化学品安全管理</a:t>
                </a:r>
                <a:endParaRPr lang="zh-CN" altLang="en-US" b="1" dirty="0">
                  <a:solidFill>
                    <a:schemeClr val="accent1">
                      <a:lumMod val="75000"/>
                    </a:schemeClr>
                  </a:solidFill>
                  <a:latin typeface="Times New Roman" panose="02020603050405020304" pitchFamily="18" charset="0"/>
                </a:endParaRPr>
              </a:p>
            </p:txBody>
          </p:sp>
          <p:cxnSp>
            <p:nvCxnSpPr>
              <p:cNvPr id="21" name="直接连接符 20"/>
              <p:cNvCxnSpPr/>
              <p:nvPr/>
            </p:nvCxnSpPr>
            <p:spPr>
              <a:xfrm>
                <a:off x="6360273" y="764704"/>
                <a:ext cx="5460362" cy="0"/>
              </a:xfrm>
              <a:prstGeom prst="line">
                <a:avLst/>
              </a:prstGeom>
              <a:ln w="19050"/>
            </p:spPr>
            <p:style>
              <a:lnRef idx="1">
                <a:schemeClr val="accent1"/>
              </a:lnRef>
              <a:fillRef idx="0">
                <a:schemeClr val="accent1"/>
              </a:fillRef>
              <a:effectRef idx="0">
                <a:schemeClr val="accent1"/>
              </a:effectRef>
              <a:fontRef idx="minor">
                <a:schemeClr val="tx1"/>
              </a:fontRef>
            </p:style>
          </p:cxnSp>
        </p:grpSp>
      </p:grpSp>
      <p:grpSp>
        <p:nvGrpSpPr>
          <p:cNvPr id="3" name="组合 2"/>
          <p:cNvGrpSpPr/>
          <p:nvPr/>
        </p:nvGrpSpPr>
        <p:grpSpPr>
          <a:xfrm>
            <a:off x="911424" y="1518430"/>
            <a:ext cx="4737299" cy="4769714"/>
            <a:chOff x="991072" y="1494601"/>
            <a:chExt cx="4737299" cy="4769714"/>
          </a:xfrm>
        </p:grpSpPr>
        <p:pic>
          <p:nvPicPr>
            <p:cNvPr id="35" name="图片 34"/>
            <p:cNvPicPr>
              <a:picLocks noChangeAspect="1"/>
            </p:cNvPicPr>
            <p:nvPr/>
          </p:nvPicPr>
          <p:blipFill rotWithShape="1">
            <a:blip r:embed="rId2"/>
            <a:srcRect l="1180" t="-1" r="10325" b="30590"/>
            <a:stretch>
              <a:fillRect/>
            </a:stretch>
          </p:blipFill>
          <p:spPr>
            <a:xfrm>
              <a:off x="991072" y="1494601"/>
              <a:ext cx="4737299" cy="4769714"/>
            </a:xfrm>
            <a:prstGeom prst="rect">
              <a:avLst/>
            </a:prstGeom>
          </p:spPr>
        </p:pic>
        <p:sp>
          <p:nvSpPr>
            <p:cNvPr id="22" name="文本框 21"/>
            <p:cNvSpPr txBox="1"/>
            <p:nvPr/>
          </p:nvSpPr>
          <p:spPr>
            <a:xfrm>
              <a:off x="1241195" y="1700808"/>
              <a:ext cx="2580818" cy="646331"/>
            </a:xfrm>
            <a:prstGeom prst="rect">
              <a:avLst/>
            </a:prstGeom>
            <a:noFill/>
            <a:ln w="19050">
              <a:solidFill>
                <a:srgbClr val="FF0000"/>
              </a:solidFill>
            </a:ln>
          </p:spPr>
          <p:txBody>
            <a:bodyPr wrap="square" rtlCol="0">
              <a:spAutoFit/>
            </a:bodyPr>
            <a:lstStyle/>
            <a:p>
              <a:r>
                <a:rPr lang="zh-CN" altLang="en-US" dirty="0" smtClean="0">
                  <a:solidFill>
                    <a:srgbClr val="FFFF00"/>
                  </a:solidFill>
                  <a:latin typeface="黑体" panose="02010609060101010101" pitchFamily="49" charset="-122"/>
                  <a:ea typeface="黑体" panose="02010609060101010101" pitchFamily="49" charset="-122"/>
                </a:rPr>
                <a:t>氢氟酸灼烧</a:t>
              </a:r>
              <a:endParaRPr lang="zh-CN" altLang="en-US" dirty="0">
                <a:solidFill>
                  <a:srgbClr val="FFFF00"/>
                </a:solidFill>
                <a:latin typeface="黑体" panose="02010609060101010101" pitchFamily="49" charset="-122"/>
                <a:ea typeface="黑体" panose="02010609060101010101" pitchFamily="49" charset="-122"/>
              </a:endParaRPr>
            </a:p>
          </p:txBody>
        </p:sp>
      </p:grpSp>
      <p:grpSp>
        <p:nvGrpSpPr>
          <p:cNvPr id="4" name="组合 3"/>
          <p:cNvGrpSpPr/>
          <p:nvPr/>
        </p:nvGrpSpPr>
        <p:grpSpPr>
          <a:xfrm>
            <a:off x="5918402" y="1527963"/>
            <a:ext cx="5230349" cy="4760181"/>
            <a:chOff x="5807968" y="1485242"/>
            <a:chExt cx="5230349" cy="4760181"/>
          </a:xfrm>
        </p:grpSpPr>
        <p:pic>
          <p:nvPicPr>
            <p:cNvPr id="34" name="图片 33" descr="D:\新建文件夹\WeChat Files\wxid_o3cxxhjohp512\FileStorage\Temp\caa800436564d580bb3ef1ffd0b12b78.png"/>
            <p:cNvPicPr/>
            <p:nvPr/>
          </p:nvPicPr>
          <p:blipFill rotWithShape="1">
            <a:blip r:embed="rId3">
              <a:extLst>
                <a:ext uri="{28A0092B-C50C-407E-A947-70E740481C1C}">
                  <a14:useLocalDpi xmlns:a14="http://schemas.microsoft.com/office/drawing/2010/main" val="0"/>
                </a:ext>
              </a:extLst>
            </a:blip>
            <a:srcRect b="1542"/>
            <a:stretch>
              <a:fillRect/>
            </a:stretch>
          </p:blipFill>
          <p:spPr bwMode="auto">
            <a:xfrm>
              <a:off x="5807968" y="1485242"/>
              <a:ext cx="5230349" cy="4760181"/>
            </a:xfrm>
            <a:prstGeom prst="rect">
              <a:avLst/>
            </a:prstGeom>
            <a:noFill/>
            <a:ln>
              <a:noFill/>
            </a:ln>
          </p:spPr>
        </p:pic>
        <p:sp>
          <p:nvSpPr>
            <p:cNvPr id="23" name="文本框 22"/>
            <p:cNvSpPr txBox="1"/>
            <p:nvPr/>
          </p:nvSpPr>
          <p:spPr>
            <a:xfrm>
              <a:off x="8112224" y="5289012"/>
              <a:ext cx="1152128" cy="646331"/>
            </a:xfrm>
            <a:prstGeom prst="rect">
              <a:avLst/>
            </a:prstGeom>
            <a:noFill/>
            <a:ln w="19050">
              <a:solidFill>
                <a:srgbClr val="FF0000"/>
              </a:solidFill>
            </a:ln>
          </p:spPr>
          <p:txBody>
            <a:bodyPr wrap="square" rtlCol="0">
              <a:spAutoFit/>
            </a:bodyPr>
            <a:lstStyle/>
            <a:p>
              <a:r>
                <a:rPr lang="zh-CN" altLang="en-US" dirty="0" smtClean="0">
                  <a:solidFill>
                    <a:srgbClr val="FFFF00"/>
                  </a:solidFill>
                  <a:latin typeface="黑体" panose="02010609060101010101" pitchFamily="49" charset="-122"/>
                  <a:ea typeface="黑体" panose="02010609060101010101" pitchFamily="49" charset="-122"/>
                </a:rPr>
                <a:t>烫伤</a:t>
              </a:r>
              <a:endParaRPr lang="zh-CN" altLang="en-US" dirty="0">
                <a:solidFill>
                  <a:srgbClr val="FFFF00"/>
                </a:solidFill>
                <a:latin typeface="黑体" panose="02010609060101010101" pitchFamily="49" charset="-122"/>
                <a:ea typeface="黑体" panose="02010609060101010101" pitchFamily="49" charset="-122"/>
              </a:endParaRPr>
            </a:p>
          </p:txBody>
        </p:sp>
      </p:gr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4"/>
          <p:cNvSpPr txBox="1">
            <a:spLocks noChangeArrowheads="1"/>
          </p:cNvSpPr>
          <p:nvPr/>
        </p:nvSpPr>
        <p:spPr>
          <a:xfrm>
            <a:off x="551384" y="1412777"/>
            <a:ext cx="11089232" cy="4608512"/>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20000"/>
              </a:lnSpc>
              <a:spcBef>
                <a:spcPts val="0"/>
              </a:spcBef>
              <a:buNone/>
            </a:pPr>
            <a:r>
              <a:rPr lang="zh-CN" altLang="en-US" sz="3200" dirty="0" smtClean="0">
                <a:solidFill>
                  <a:srgbClr val="002060"/>
                </a:solidFill>
                <a:latin typeface="黑体" panose="02010609060101010101" pitchFamily="49" charset="-122"/>
                <a:ea typeface="黑体" panose="02010609060101010101" pitchFamily="49" charset="-122"/>
              </a:rPr>
              <a:t>二、危险化学品</a:t>
            </a:r>
            <a:r>
              <a:rPr lang="zh-CN" altLang="zh-CN" sz="3200" dirty="0" smtClean="0">
                <a:solidFill>
                  <a:srgbClr val="002060"/>
                </a:solidFill>
                <a:latin typeface="黑体" panose="02010609060101010101" pitchFamily="49" charset="-122"/>
                <a:ea typeface="黑体" panose="02010609060101010101" pitchFamily="49" charset="-122"/>
              </a:rPr>
              <a:t>事故</a:t>
            </a:r>
            <a:r>
              <a:rPr lang="zh-CN" altLang="zh-CN" sz="3200" dirty="0">
                <a:solidFill>
                  <a:srgbClr val="002060"/>
                </a:solidFill>
                <a:latin typeface="黑体" panose="02010609060101010101" pitchFamily="49" charset="-122"/>
                <a:ea typeface="黑体" panose="02010609060101010101" pitchFamily="49" charset="-122"/>
              </a:rPr>
              <a:t>发生</a:t>
            </a:r>
            <a:r>
              <a:rPr lang="zh-CN" altLang="zh-CN" sz="3200" dirty="0" smtClean="0">
                <a:solidFill>
                  <a:srgbClr val="002060"/>
                </a:solidFill>
                <a:latin typeface="黑体" panose="02010609060101010101" pitchFamily="49" charset="-122"/>
                <a:ea typeface="黑体" panose="02010609060101010101" pitchFamily="49" charset="-122"/>
              </a:rPr>
              <a:t>的</a:t>
            </a:r>
            <a:r>
              <a:rPr lang="zh-CN" altLang="en-US" sz="3200" dirty="0" smtClean="0">
                <a:solidFill>
                  <a:srgbClr val="002060"/>
                </a:solidFill>
                <a:latin typeface="黑体" panose="02010609060101010101" pitchFamily="49" charset="-122"/>
                <a:ea typeface="黑体" panose="02010609060101010101" pitchFamily="49" charset="-122"/>
              </a:rPr>
              <a:t>原因</a:t>
            </a:r>
            <a:endParaRPr lang="en-US" altLang="zh-CN" sz="3200" dirty="0" smtClean="0">
              <a:solidFill>
                <a:srgbClr val="002060"/>
              </a:solidFill>
              <a:latin typeface="黑体" panose="02010609060101010101" pitchFamily="49" charset="-122"/>
              <a:ea typeface="黑体" panose="02010609060101010101" pitchFamily="49" charset="-122"/>
            </a:endParaRPr>
          </a:p>
          <a:p>
            <a:pPr marL="0" indent="0" algn="just">
              <a:lnSpc>
                <a:spcPct val="120000"/>
              </a:lnSpc>
              <a:spcBef>
                <a:spcPts val="0"/>
              </a:spcBef>
              <a:buNone/>
            </a:pPr>
            <a:r>
              <a:rPr lang="zh-CN" altLang="en-US" sz="3200" dirty="0" smtClean="0">
                <a:solidFill>
                  <a:srgbClr val="002060"/>
                </a:solidFill>
                <a:latin typeface="黑体" panose="02010609060101010101" pitchFamily="49" charset="-122"/>
                <a:ea typeface="黑体" panose="02010609060101010101" pitchFamily="49" charset="-122"/>
              </a:rPr>
              <a:t>  人为因素约占</a:t>
            </a:r>
            <a:r>
              <a:rPr lang="en-US" altLang="zh-CN" sz="3200" dirty="0">
                <a:solidFill>
                  <a:srgbClr val="C00000"/>
                </a:solidFill>
                <a:latin typeface="黑体" panose="02010609060101010101" pitchFamily="49" charset="-122"/>
                <a:ea typeface="黑体" panose="02010609060101010101" pitchFamily="49" charset="-122"/>
              </a:rPr>
              <a:t>90</a:t>
            </a:r>
            <a:r>
              <a:rPr lang="en-US" altLang="zh-CN" sz="3200" dirty="0" smtClean="0">
                <a:solidFill>
                  <a:srgbClr val="C00000"/>
                </a:solidFill>
                <a:latin typeface="黑体" panose="02010609060101010101" pitchFamily="49" charset="-122"/>
                <a:ea typeface="黑体" panose="02010609060101010101" pitchFamily="49" charset="-122"/>
              </a:rPr>
              <a:t>%</a:t>
            </a:r>
            <a:r>
              <a:rPr lang="zh-CN" altLang="en-US" sz="3200" dirty="0" smtClean="0">
                <a:solidFill>
                  <a:srgbClr val="002060"/>
                </a:solidFill>
                <a:latin typeface="黑体" panose="02010609060101010101" pitchFamily="49" charset="-122"/>
                <a:ea typeface="黑体" panose="02010609060101010101" pitchFamily="49" charset="-122"/>
              </a:rPr>
              <a:t>，客观</a:t>
            </a:r>
            <a:r>
              <a:rPr lang="zh-CN" altLang="en-US" sz="3200" dirty="0" smtClean="0">
                <a:solidFill>
                  <a:srgbClr val="002060"/>
                </a:solidFill>
                <a:latin typeface="黑体" panose="02010609060101010101" pitchFamily="49" charset="-122"/>
                <a:ea typeface="黑体" panose="02010609060101010101" pitchFamily="49" charset="-122"/>
              </a:rPr>
              <a:t>因素</a:t>
            </a:r>
            <a:r>
              <a:rPr lang="zh-CN" altLang="en-US" sz="3200" dirty="0">
                <a:solidFill>
                  <a:srgbClr val="002060"/>
                </a:solidFill>
                <a:latin typeface="黑体" panose="02010609060101010101" pitchFamily="49" charset="-122"/>
                <a:ea typeface="黑体" panose="02010609060101010101" pitchFamily="49" charset="-122"/>
              </a:rPr>
              <a:t>约</a:t>
            </a:r>
            <a:r>
              <a:rPr lang="zh-CN" altLang="en-US" sz="3200" dirty="0" smtClean="0">
                <a:solidFill>
                  <a:srgbClr val="002060"/>
                </a:solidFill>
                <a:latin typeface="黑体" panose="02010609060101010101" pitchFamily="49" charset="-122"/>
                <a:ea typeface="黑体" panose="02010609060101010101" pitchFamily="49" charset="-122"/>
              </a:rPr>
              <a:t>占</a:t>
            </a:r>
            <a:r>
              <a:rPr lang="en-US" altLang="zh-CN" sz="3200" dirty="0">
                <a:solidFill>
                  <a:srgbClr val="C00000"/>
                </a:solidFill>
                <a:latin typeface="黑体" panose="02010609060101010101" pitchFamily="49" charset="-122"/>
                <a:ea typeface="黑体" panose="02010609060101010101" pitchFamily="49" charset="-122"/>
              </a:rPr>
              <a:t>10</a:t>
            </a:r>
            <a:r>
              <a:rPr lang="en-US" altLang="zh-CN" sz="3200" dirty="0" smtClean="0">
                <a:solidFill>
                  <a:srgbClr val="C00000"/>
                </a:solidFill>
                <a:latin typeface="黑体" panose="02010609060101010101" pitchFamily="49" charset="-122"/>
                <a:ea typeface="黑体" panose="02010609060101010101" pitchFamily="49" charset="-122"/>
              </a:rPr>
              <a:t>%</a:t>
            </a:r>
            <a:r>
              <a:rPr lang="zh-CN" altLang="en-US" sz="3200" dirty="0" smtClean="0">
                <a:solidFill>
                  <a:srgbClr val="002060"/>
                </a:solidFill>
                <a:latin typeface="黑体" panose="02010609060101010101" pitchFamily="49" charset="-122"/>
                <a:ea typeface="黑体" panose="02010609060101010101" pitchFamily="49" charset="-122"/>
              </a:rPr>
              <a:t>（杜邦公司</a:t>
            </a:r>
            <a:r>
              <a:rPr lang="zh-CN" altLang="en-US" sz="3200" dirty="0" smtClean="0">
                <a:solidFill>
                  <a:srgbClr val="002060"/>
                </a:solidFill>
                <a:latin typeface="黑体" panose="02010609060101010101" pitchFamily="49" charset="-122"/>
                <a:ea typeface="黑体" panose="02010609060101010101" pitchFamily="49" charset="-122"/>
              </a:rPr>
              <a:t>）；</a:t>
            </a:r>
            <a:endParaRPr lang="en-US" altLang="zh-CN" sz="3200" dirty="0" smtClean="0">
              <a:solidFill>
                <a:srgbClr val="002060"/>
              </a:solidFill>
              <a:latin typeface="黑体" panose="02010609060101010101" pitchFamily="49" charset="-122"/>
              <a:ea typeface="黑体" panose="02010609060101010101" pitchFamily="49" charset="-122"/>
            </a:endParaRPr>
          </a:p>
          <a:p>
            <a:pPr marL="0" indent="0" algn="just">
              <a:lnSpc>
                <a:spcPct val="120000"/>
              </a:lnSpc>
              <a:spcBef>
                <a:spcPts val="0"/>
              </a:spcBef>
              <a:buNone/>
            </a:pPr>
            <a:endParaRPr lang="en-US" altLang="zh-CN" sz="1600" dirty="0" smtClean="0">
              <a:solidFill>
                <a:srgbClr val="002060"/>
              </a:solidFill>
              <a:latin typeface="黑体" panose="02010609060101010101" pitchFamily="49" charset="-122"/>
              <a:ea typeface="黑体" panose="02010609060101010101" pitchFamily="49" charset="-122"/>
            </a:endParaRPr>
          </a:p>
          <a:p>
            <a:pPr marL="0" indent="0" algn="just">
              <a:lnSpc>
                <a:spcPct val="130000"/>
              </a:lnSpc>
              <a:spcBef>
                <a:spcPts val="0"/>
              </a:spcBef>
              <a:buNone/>
            </a:pPr>
            <a:r>
              <a:rPr lang="zh-CN" altLang="en-US" sz="3200" dirty="0" smtClean="0">
                <a:solidFill>
                  <a:srgbClr val="7030A0"/>
                </a:solidFill>
                <a:latin typeface="黑体" panose="02010609060101010101" pitchFamily="49" charset="-122"/>
                <a:ea typeface="黑体" panose="02010609060101010101" pitchFamily="49" charset="-122"/>
              </a:rPr>
              <a:t>                 人的不安全行为；</a:t>
            </a:r>
            <a:endParaRPr lang="en-US" altLang="zh-CN" sz="3200" dirty="0" smtClean="0">
              <a:solidFill>
                <a:srgbClr val="7030A0"/>
              </a:solidFill>
              <a:latin typeface="黑体" panose="02010609060101010101" pitchFamily="49" charset="-122"/>
              <a:ea typeface="黑体" panose="02010609060101010101" pitchFamily="49" charset="-122"/>
            </a:endParaRPr>
          </a:p>
          <a:p>
            <a:pPr marL="0" indent="0" algn="just">
              <a:lnSpc>
                <a:spcPct val="130000"/>
              </a:lnSpc>
              <a:spcBef>
                <a:spcPts val="0"/>
              </a:spcBef>
              <a:buNone/>
            </a:pPr>
            <a:r>
              <a:rPr lang="zh-CN" altLang="en-US" sz="3200" dirty="0" smtClean="0">
                <a:solidFill>
                  <a:srgbClr val="7030A0"/>
                </a:solidFill>
                <a:latin typeface="黑体" panose="02010609060101010101" pitchFamily="49" charset="-122"/>
                <a:ea typeface="黑体" panose="02010609060101010101" pitchFamily="49" charset="-122"/>
              </a:rPr>
              <a:t>                 物的不安全状态；</a:t>
            </a:r>
            <a:endParaRPr lang="en-US" altLang="zh-CN" sz="3200" dirty="0" smtClean="0">
              <a:solidFill>
                <a:srgbClr val="7030A0"/>
              </a:solidFill>
              <a:latin typeface="黑体" panose="02010609060101010101" pitchFamily="49" charset="-122"/>
              <a:ea typeface="黑体" panose="02010609060101010101" pitchFamily="49" charset="-122"/>
            </a:endParaRPr>
          </a:p>
          <a:p>
            <a:pPr marL="0" indent="0" algn="just">
              <a:lnSpc>
                <a:spcPct val="130000"/>
              </a:lnSpc>
              <a:spcBef>
                <a:spcPts val="0"/>
              </a:spcBef>
              <a:buNone/>
            </a:pPr>
            <a:r>
              <a:rPr lang="zh-CN" altLang="en-US" sz="3200" dirty="0" smtClean="0">
                <a:solidFill>
                  <a:srgbClr val="7030A0"/>
                </a:solidFill>
                <a:latin typeface="黑体" panose="02010609060101010101" pitchFamily="49" charset="-122"/>
                <a:ea typeface="黑体" panose="02010609060101010101" pitchFamily="49" charset="-122"/>
              </a:rPr>
              <a:t>                 环境不</a:t>
            </a:r>
            <a:r>
              <a:rPr lang="zh-CN" altLang="en-US" sz="3200" dirty="0">
                <a:solidFill>
                  <a:srgbClr val="7030A0"/>
                </a:solidFill>
                <a:latin typeface="黑体" panose="02010609060101010101" pitchFamily="49" charset="-122"/>
                <a:ea typeface="黑体" panose="02010609060101010101" pitchFamily="49" charset="-122"/>
              </a:rPr>
              <a:t>安全；</a:t>
            </a:r>
            <a:endParaRPr lang="en-US" altLang="zh-CN" sz="3200" dirty="0">
              <a:solidFill>
                <a:srgbClr val="7030A0"/>
              </a:solidFill>
              <a:latin typeface="黑体" panose="02010609060101010101" pitchFamily="49" charset="-122"/>
              <a:ea typeface="黑体" panose="02010609060101010101" pitchFamily="49" charset="-122"/>
            </a:endParaRPr>
          </a:p>
          <a:p>
            <a:pPr marL="0" indent="0" algn="just">
              <a:lnSpc>
                <a:spcPct val="130000"/>
              </a:lnSpc>
              <a:spcBef>
                <a:spcPts val="0"/>
              </a:spcBef>
              <a:buNone/>
            </a:pPr>
            <a:r>
              <a:rPr lang="zh-CN" altLang="en-US" sz="3200" dirty="0" smtClean="0">
                <a:solidFill>
                  <a:srgbClr val="7030A0"/>
                </a:solidFill>
                <a:latin typeface="黑体" panose="02010609060101010101" pitchFamily="49" charset="-122"/>
                <a:ea typeface="黑体" panose="02010609060101010101" pitchFamily="49" charset="-122"/>
              </a:rPr>
              <a:t>                 安全管理缺陷；</a:t>
            </a:r>
            <a:endParaRPr lang="zh-CN" altLang="en-US" sz="3200" dirty="0">
              <a:solidFill>
                <a:srgbClr val="7030A0"/>
              </a:solidFill>
              <a:latin typeface="黑体" panose="02010609060101010101" pitchFamily="49" charset="-122"/>
              <a:ea typeface="黑体" panose="02010609060101010101" pitchFamily="49" charset="-122"/>
            </a:endParaRPr>
          </a:p>
        </p:txBody>
      </p:sp>
      <p:sp>
        <p:nvSpPr>
          <p:cNvPr id="38" name="圆角矩形标注 37"/>
          <p:cNvSpPr/>
          <p:nvPr/>
        </p:nvSpPr>
        <p:spPr>
          <a:xfrm>
            <a:off x="8184232" y="2962583"/>
            <a:ext cx="2736304" cy="1174915"/>
          </a:xfrm>
          <a:prstGeom prst="wedgeRoundRectCallout">
            <a:avLst>
              <a:gd name="adj1" fmla="val -87493"/>
              <a:gd name="adj2" fmla="val 32052"/>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zh-CN" altLang="en-US" sz="2400" dirty="0" smtClean="0">
                <a:latin typeface="黑体" panose="02010609060101010101" pitchFamily="49" charset="-122"/>
                <a:ea typeface="黑体" panose="02010609060101010101" pitchFamily="49" charset="-122"/>
              </a:rPr>
              <a:t>设备、设施、工具、附件缺陷或无防护等</a:t>
            </a:r>
            <a:endParaRPr lang="zh-CN" altLang="en-US" sz="2400" dirty="0">
              <a:latin typeface="黑体" panose="02010609060101010101" pitchFamily="49" charset="-122"/>
              <a:ea typeface="黑体" panose="02010609060101010101" pitchFamily="49" charset="-122"/>
            </a:endParaRPr>
          </a:p>
        </p:txBody>
      </p:sp>
      <p:sp>
        <p:nvSpPr>
          <p:cNvPr id="39" name="圆角矩形标注 38"/>
          <p:cNvSpPr/>
          <p:nvPr/>
        </p:nvSpPr>
        <p:spPr>
          <a:xfrm>
            <a:off x="8184232" y="4593591"/>
            <a:ext cx="2736304" cy="1139665"/>
          </a:xfrm>
          <a:prstGeom prst="wedgeRoundRectCallout">
            <a:avLst>
              <a:gd name="adj1" fmla="val -113751"/>
              <a:gd name="adj2" fmla="val -53800"/>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zh-CN" altLang="en-US" sz="2400" dirty="0" smtClean="0">
                <a:latin typeface="黑体" panose="02010609060101010101" pitchFamily="49" charset="-122"/>
                <a:ea typeface="黑体" panose="02010609060101010101" pitchFamily="49" charset="-122"/>
              </a:rPr>
              <a:t>环境恶劣、气候不适、场地狭窄、光照不良等</a:t>
            </a:r>
            <a:endParaRPr lang="zh-CN" altLang="en-US" sz="2400" dirty="0">
              <a:latin typeface="黑体" panose="02010609060101010101" pitchFamily="49" charset="-122"/>
              <a:ea typeface="黑体" panose="02010609060101010101" pitchFamily="49" charset="-122"/>
            </a:endParaRPr>
          </a:p>
        </p:txBody>
      </p:sp>
      <p:grpSp>
        <p:nvGrpSpPr>
          <p:cNvPr id="30" name="组合 29"/>
          <p:cNvGrpSpPr/>
          <p:nvPr/>
        </p:nvGrpSpPr>
        <p:grpSpPr>
          <a:xfrm>
            <a:off x="407368" y="260648"/>
            <a:ext cx="11449271" cy="1096576"/>
            <a:chOff x="371365" y="116632"/>
            <a:chExt cx="11449271" cy="1096576"/>
          </a:xfrm>
        </p:grpSpPr>
        <p:pic>
          <p:nvPicPr>
            <p:cNvPr id="31" name="Picture 22" descr="方案2+封底(白色字体） 拷贝"/>
            <p:cNvPicPr>
              <a:picLocks noChangeAspect="1" noChangeArrowheads="1"/>
            </p:cNvPicPr>
            <p:nvPr/>
          </p:nvPicPr>
          <p:blipFill rotWithShape="1">
            <a:blip r:embed="rId1">
              <a:extLst>
                <a:ext uri="{28A0092B-C50C-407E-A947-70E740481C1C}">
                  <a14:useLocalDpi xmlns:a14="http://schemas.microsoft.com/office/drawing/2010/main" val="0"/>
                </a:ext>
              </a:extLst>
            </a:blip>
            <a:srcRect t="1332" b="10386"/>
            <a:stretch>
              <a:fillRect/>
            </a:stretch>
          </p:blipFill>
          <p:spPr bwMode="auto">
            <a:xfrm>
              <a:off x="5067609" y="116632"/>
              <a:ext cx="1249518" cy="10965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2" name="组合 31"/>
            <p:cNvGrpSpPr/>
            <p:nvPr/>
          </p:nvGrpSpPr>
          <p:grpSpPr>
            <a:xfrm>
              <a:off x="371365" y="272393"/>
              <a:ext cx="11449271" cy="741877"/>
              <a:chOff x="371365" y="272393"/>
              <a:chExt cx="11449271" cy="741877"/>
            </a:xfrm>
          </p:grpSpPr>
          <p:sp>
            <p:nvSpPr>
              <p:cNvPr id="33" name="矩形 32"/>
              <p:cNvSpPr/>
              <p:nvPr/>
            </p:nvSpPr>
            <p:spPr bwMode="auto">
              <a:xfrm>
                <a:off x="371365" y="272393"/>
                <a:ext cx="4248472" cy="741877"/>
              </a:xfrm>
              <a:prstGeom prst="rect">
                <a:avLst/>
              </a:prstGeom>
              <a:solidFill>
                <a:srgbClr val="1A8A6D"/>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b="1" dirty="0" smtClean="0">
                    <a:latin typeface="微软雅黑" panose="020B0503020204020204" pitchFamily="34" charset="-122"/>
                    <a:ea typeface="微软雅黑" panose="020B0503020204020204" pitchFamily="34" charset="-122"/>
                  </a:rPr>
                  <a:t>第二节</a:t>
                </a:r>
                <a:endParaRPr lang="zh-CN" altLang="en-US" b="1" dirty="0">
                  <a:latin typeface="微软雅黑" panose="020B0503020204020204" pitchFamily="34" charset="-122"/>
                  <a:ea typeface="微软雅黑" panose="020B0503020204020204" pitchFamily="34" charset="-122"/>
                </a:endParaRPr>
              </a:p>
            </p:txBody>
          </p:sp>
          <p:sp>
            <p:nvSpPr>
              <p:cNvPr id="34" name="矩形 33"/>
              <p:cNvSpPr/>
              <p:nvPr/>
            </p:nvSpPr>
            <p:spPr bwMode="auto">
              <a:xfrm>
                <a:off x="4763405" y="272393"/>
                <a:ext cx="180467" cy="741877"/>
              </a:xfrm>
              <a:prstGeom prst="rect">
                <a:avLst/>
              </a:prstGeom>
              <a:solidFill>
                <a:srgbClr val="1A8A6D"/>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35" name="矩形 34"/>
              <p:cNvSpPr/>
              <p:nvPr/>
            </p:nvSpPr>
            <p:spPr bwMode="auto">
              <a:xfrm>
                <a:off x="6360273" y="874040"/>
                <a:ext cx="5460362" cy="140230"/>
              </a:xfrm>
              <a:prstGeom prst="rect">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36" name="文本框 1"/>
              <p:cNvSpPr txBox="1">
                <a:spLocks noChangeArrowheads="1"/>
              </p:cNvSpPr>
              <p:nvPr/>
            </p:nvSpPr>
            <p:spPr bwMode="auto">
              <a:xfrm>
                <a:off x="6360274" y="272393"/>
                <a:ext cx="5460362"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a:lnSpc>
                    <a:spcPct val="100000"/>
                  </a:lnSpc>
                  <a:spcBef>
                    <a:spcPct val="0"/>
                  </a:spcBef>
                  <a:buNone/>
                </a:pPr>
                <a:r>
                  <a:rPr lang="zh-CN" altLang="en-US" b="1" dirty="0" smtClean="0">
                    <a:solidFill>
                      <a:schemeClr val="accent1">
                        <a:lumMod val="75000"/>
                      </a:schemeClr>
                    </a:solidFill>
                    <a:latin typeface="微软雅黑" panose="020B0503020204020204" pitchFamily="34" charset="-122"/>
                    <a:ea typeface="微软雅黑" panose="020B0503020204020204" pitchFamily="34" charset="-122"/>
                  </a:rPr>
                  <a:t>危险化学品简介</a:t>
                </a:r>
                <a:endParaRPr lang="zh-CN" altLang="en-US" b="1" dirty="0">
                  <a:solidFill>
                    <a:schemeClr val="accent1">
                      <a:lumMod val="75000"/>
                    </a:schemeClr>
                  </a:solidFill>
                  <a:latin typeface="Times New Roman" panose="02020603050405020304" pitchFamily="18" charset="0"/>
                </a:endParaRPr>
              </a:p>
            </p:txBody>
          </p:sp>
          <p:cxnSp>
            <p:nvCxnSpPr>
              <p:cNvPr id="40" name="直接连接符 39"/>
              <p:cNvCxnSpPr/>
              <p:nvPr/>
            </p:nvCxnSpPr>
            <p:spPr>
              <a:xfrm>
                <a:off x="6360273" y="764704"/>
                <a:ext cx="5460362" cy="0"/>
              </a:xfrm>
              <a:prstGeom prst="line">
                <a:avLst/>
              </a:prstGeom>
              <a:ln w="19050"/>
            </p:spPr>
            <p:style>
              <a:lnRef idx="1">
                <a:schemeClr val="accent1"/>
              </a:lnRef>
              <a:fillRef idx="0">
                <a:schemeClr val="accent1"/>
              </a:fillRef>
              <a:effectRef idx="0">
                <a:schemeClr val="accent1"/>
              </a:effectRef>
              <a:fontRef idx="minor">
                <a:schemeClr val="tx1"/>
              </a:fontRef>
            </p:style>
          </p:cxnSp>
        </p:grpSp>
      </p:grpSp>
      <p:sp>
        <p:nvSpPr>
          <p:cNvPr id="2" name="椭圆形标注 1"/>
          <p:cNvSpPr/>
          <p:nvPr/>
        </p:nvSpPr>
        <p:spPr>
          <a:xfrm>
            <a:off x="695400" y="3417417"/>
            <a:ext cx="2880320" cy="1440161"/>
          </a:xfrm>
          <a:prstGeom prst="wedgeEllipseCallout">
            <a:avLst>
              <a:gd name="adj1" fmla="val 66949"/>
              <a:gd name="adj2" fmla="val -5734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zh-CN" altLang="en-US" sz="2400" dirty="0" smtClean="0">
                <a:latin typeface="黑体" panose="02010609060101010101" pitchFamily="49" charset="-122"/>
                <a:ea typeface="黑体" panose="02010609060101010101" pitchFamily="49" charset="-122"/>
              </a:rPr>
              <a:t>无知</a:t>
            </a:r>
            <a:r>
              <a:rPr lang="zh-CN" altLang="en-US" sz="2400" dirty="0">
                <a:latin typeface="黑体" panose="02010609060101010101" pitchFamily="49" charset="-122"/>
                <a:ea typeface="黑体" panose="02010609060101010101" pitchFamily="49" charset="-122"/>
              </a:rPr>
              <a:t>、不管、粗心、疲劳、侥幸、情绪</a:t>
            </a:r>
            <a:r>
              <a:rPr lang="zh-CN" altLang="en-US" sz="2400" dirty="0" smtClean="0">
                <a:latin typeface="黑体" panose="02010609060101010101" pitchFamily="49" charset="-122"/>
                <a:ea typeface="黑体" panose="02010609060101010101" pitchFamily="49" charset="-122"/>
              </a:rPr>
              <a:t>等</a:t>
            </a:r>
            <a:endParaRPr lang="zh-CN" altLang="en-US" sz="2400" dirty="0">
              <a:latin typeface="黑体" panose="02010609060101010101" pitchFamily="49" charset="-122"/>
              <a:ea typeface="黑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 presetClass="entr" presetSubtype="4" fill="hold" nodeType="clickEffect">
                                  <p:stCondLst>
                                    <p:cond delay="0"/>
                                  </p:stCondLst>
                                  <p:childTnLst>
                                    <p:set>
                                      <p:cBhvr>
                                        <p:cTn id="10" dur="1" fill="hold">
                                          <p:stCondLst>
                                            <p:cond delay="0"/>
                                          </p:stCondLst>
                                        </p:cTn>
                                        <p:tgtEl>
                                          <p:spTgt spid="12">
                                            <p:txEl>
                                              <p:pRg st="3" end="3"/>
                                            </p:txEl>
                                          </p:spTgt>
                                        </p:tgtEl>
                                        <p:attrNameLst>
                                          <p:attrName>style.visibility</p:attrName>
                                        </p:attrNameLst>
                                      </p:cBhvr>
                                      <p:to>
                                        <p:strVal val="visible"/>
                                      </p:to>
                                    </p:set>
                                    <p:anim calcmode="lin" valueType="num">
                                      <p:cBhvr additive="base">
                                        <p:cTn id="11" dur="500" fill="hold"/>
                                        <p:tgtEl>
                                          <p:spTgt spid="12">
                                            <p:txEl>
                                              <p:pRg st="3" end="3"/>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12">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2"/>
                                        </p:tgtEl>
                                        <p:attrNameLst>
                                          <p:attrName>style.visibility</p:attrName>
                                        </p:attrNameLst>
                                      </p:cBhvr>
                                      <p:to>
                                        <p:strVal val="visible"/>
                                      </p:to>
                                    </p:set>
                                    <p:anim calcmode="lin" valueType="num">
                                      <p:cBhvr additive="base">
                                        <p:cTn id="17" dur="500" fill="hold"/>
                                        <p:tgtEl>
                                          <p:spTgt spid="2"/>
                                        </p:tgtEl>
                                        <p:attrNameLst>
                                          <p:attrName>ppt_x</p:attrName>
                                        </p:attrNameLst>
                                      </p:cBhvr>
                                      <p:tavLst>
                                        <p:tav tm="0">
                                          <p:val>
                                            <p:strVal val="#ppt_x"/>
                                          </p:val>
                                        </p:tav>
                                        <p:tav tm="100000">
                                          <p:val>
                                            <p:strVal val="#ppt_x"/>
                                          </p:val>
                                        </p:tav>
                                      </p:tavLst>
                                    </p:anim>
                                    <p:anim calcmode="lin" valueType="num">
                                      <p:cBhvr additive="base">
                                        <p:cTn id="1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nodeType="clickEffect">
                                  <p:stCondLst>
                                    <p:cond delay="0"/>
                                  </p:stCondLst>
                                  <p:childTnLst>
                                    <p:set>
                                      <p:cBhvr>
                                        <p:cTn id="22" dur="1" fill="hold">
                                          <p:stCondLst>
                                            <p:cond delay="0"/>
                                          </p:stCondLst>
                                        </p:cTn>
                                        <p:tgtEl>
                                          <p:spTgt spid="12">
                                            <p:txEl>
                                              <p:pRg st="4" end="4"/>
                                            </p:txEl>
                                          </p:spTgt>
                                        </p:tgtEl>
                                        <p:attrNameLst>
                                          <p:attrName>style.visibility</p:attrName>
                                        </p:attrNameLst>
                                      </p:cBhvr>
                                      <p:to>
                                        <p:strVal val="visible"/>
                                      </p:to>
                                    </p:set>
                                    <p:anim calcmode="lin" valueType="num">
                                      <p:cBhvr additive="base">
                                        <p:cTn id="23" dur="500" fill="hold"/>
                                        <p:tgtEl>
                                          <p:spTgt spid="12">
                                            <p:txEl>
                                              <p:pRg st="4" end="4"/>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12">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grpId="0" nodeType="clickEffect">
                                  <p:stCondLst>
                                    <p:cond delay="0"/>
                                  </p:stCondLst>
                                  <p:childTnLst>
                                    <p:set>
                                      <p:cBhvr>
                                        <p:cTn id="28" dur="1" fill="hold">
                                          <p:stCondLst>
                                            <p:cond delay="0"/>
                                          </p:stCondLst>
                                        </p:cTn>
                                        <p:tgtEl>
                                          <p:spTgt spid="38"/>
                                        </p:tgtEl>
                                        <p:attrNameLst>
                                          <p:attrName>style.visibility</p:attrName>
                                        </p:attrNameLst>
                                      </p:cBhvr>
                                      <p:to>
                                        <p:strVal val="visible"/>
                                      </p:to>
                                    </p:set>
                                    <p:anim calcmode="lin" valueType="num">
                                      <p:cBhvr additive="base">
                                        <p:cTn id="29" dur="500" fill="hold"/>
                                        <p:tgtEl>
                                          <p:spTgt spid="38"/>
                                        </p:tgtEl>
                                        <p:attrNameLst>
                                          <p:attrName>ppt_x</p:attrName>
                                        </p:attrNameLst>
                                      </p:cBhvr>
                                      <p:tavLst>
                                        <p:tav tm="0">
                                          <p:val>
                                            <p:strVal val="#ppt_x"/>
                                          </p:val>
                                        </p:tav>
                                        <p:tav tm="100000">
                                          <p:val>
                                            <p:strVal val="#ppt_x"/>
                                          </p:val>
                                        </p:tav>
                                      </p:tavLst>
                                    </p:anim>
                                    <p:anim calcmode="lin" valueType="num">
                                      <p:cBhvr additive="base">
                                        <p:cTn id="30" dur="500" fill="hold"/>
                                        <p:tgtEl>
                                          <p:spTgt spid="38"/>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nodeType="clickEffect">
                                  <p:stCondLst>
                                    <p:cond delay="0"/>
                                  </p:stCondLst>
                                  <p:childTnLst>
                                    <p:set>
                                      <p:cBhvr>
                                        <p:cTn id="34" dur="1" fill="hold">
                                          <p:stCondLst>
                                            <p:cond delay="0"/>
                                          </p:stCondLst>
                                        </p:cTn>
                                        <p:tgtEl>
                                          <p:spTgt spid="12">
                                            <p:txEl>
                                              <p:pRg st="5" end="5"/>
                                            </p:txEl>
                                          </p:spTgt>
                                        </p:tgtEl>
                                        <p:attrNameLst>
                                          <p:attrName>style.visibility</p:attrName>
                                        </p:attrNameLst>
                                      </p:cBhvr>
                                      <p:to>
                                        <p:strVal val="visible"/>
                                      </p:to>
                                    </p:set>
                                    <p:anim calcmode="lin" valueType="num">
                                      <p:cBhvr additive="base">
                                        <p:cTn id="35" dur="500" fill="hold"/>
                                        <p:tgtEl>
                                          <p:spTgt spid="12">
                                            <p:txEl>
                                              <p:pRg st="5" end="5"/>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12">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2" presetClass="entr" presetSubtype="4" fill="hold" grpId="0" nodeType="clickEffect">
                                  <p:stCondLst>
                                    <p:cond delay="0"/>
                                  </p:stCondLst>
                                  <p:childTnLst>
                                    <p:set>
                                      <p:cBhvr>
                                        <p:cTn id="40" dur="1" fill="hold">
                                          <p:stCondLst>
                                            <p:cond delay="0"/>
                                          </p:stCondLst>
                                        </p:cTn>
                                        <p:tgtEl>
                                          <p:spTgt spid="39"/>
                                        </p:tgtEl>
                                        <p:attrNameLst>
                                          <p:attrName>style.visibility</p:attrName>
                                        </p:attrNameLst>
                                      </p:cBhvr>
                                      <p:to>
                                        <p:strVal val="visible"/>
                                      </p:to>
                                    </p:set>
                                    <p:anim calcmode="lin" valueType="num">
                                      <p:cBhvr additive="base">
                                        <p:cTn id="41" dur="500" fill="hold"/>
                                        <p:tgtEl>
                                          <p:spTgt spid="39"/>
                                        </p:tgtEl>
                                        <p:attrNameLst>
                                          <p:attrName>ppt_x</p:attrName>
                                        </p:attrNameLst>
                                      </p:cBhvr>
                                      <p:tavLst>
                                        <p:tav tm="0">
                                          <p:val>
                                            <p:strVal val="#ppt_x"/>
                                          </p:val>
                                        </p:tav>
                                        <p:tav tm="100000">
                                          <p:val>
                                            <p:strVal val="#ppt_x"/>
                                          </p:val>
                                        </p:tav>
                                      </p:tavLst>
                                    </p:anim>
                                    <p:anim calcmode="lin" valueType="num">
                                      <p:cBhvr additive="base">
                                        <p:cTn id="42" dur="500" fill="hold"/>
                                        <p:tgtEl>
                                          <p:spTgt spid="39"/>
                                        </p:tgtEl>
                                        <p:attrNameLst>
                                          <p:attrName>ppt_y</p:attrName>
                                        </p:attrNameLst>
                                      </p:cBhvr>
                                      <p:tavLst>
                                        <p:tav tm="0">
                                          <p:val>
                                            <p:strVal val="1+#ppt_h/2"/>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2" presetClass="entr" presetSubtype="4" fill="hold" nodeType="clickEffect">
                                  <p:stCondLst>
                                    <p:cond delay="0"/>
                                  </p:stCondLst>
                                  <p:childTnLst>
                                    <p:set>
                                      <p:cBhvr>
                                        <p:cTn id="46" dur="1" fill="hold">
                                          <p:stCondLst>
                                            <p:cond delay="0"/>
                                          </p:stCondLst>
                                        </p:cTn>
                                        <p:tgtEl>
                                          <p:spTgt spid="12">
                                            <p:txEl>
                                              <p:pRg st="6" end="6"/>
                                            </p:txEl>
                                          </p:spTgt>
                                        </p:tgtEl>
                                        <p:attrNameLst>
                                          <p:attrName>style.visibility</p:attrName>
                                        </p:attrNameLst>
                                      </p:cBhvr>
                                      <p:to>
                                        <p:strVal val="visible"/>
                                      </p:to>
                                    </p:set>
                                    <p:anim calcmode="lin" valueType="num">
                                      <p:cBhvr additive="base">
                                        <p:cTn id="47" dur="500" fill="hold"/>
                                        <p:tgtEl>
                                          <p:spTgt spid="12">
                                            <p:txEl>
                                              <p:pRg st="6" end="6"/>
                                            </p:txEl>
                                          </p:spTgt>
                                        </p:tgtEl>
                                        <p:attrNameLst>
                                          <p:attrName>ppt_x</p:attrName>
                                        </p:attrNameLst>
                                      </p:cBhvr>
                                      <p:tavLst>
                                        <p:tav tm="0">
                                          <p:val>
                                            <p:strVal val="#ppt_x"/>
                                          </p:val>
                                        </p:tav>
                                        <p:tav tm="100000">
                                          <p:val>
                                            <p:strVal val="#ppt_x"/>
                                          </p:val>
                                        </p:tav>
                                      </p:tavLst>
                                    </p:anim>
                                    <p:anim calcmode="lin" valueType="num">
                                      <p:cBhvr additive="base">
                                        <p:cTn id="48" dur="500" fill="hold"/>
                                        <p:tgtEl>
                                          <p:spTgt spid="12">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 grpId="0" animBg="1"/>
      <p:bldP spid="39" grpId="0" animBg="1"/>
      <p:bldP spid="2" grpId="0" animBg="1"/>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4"/>
          <p:cNvSpPr txBox="1">
            <a:spLocks noChangeArrowheads="1"/>
          </p:cNvSpPr>
          <p:nvPr/>
        </p:nvSpPr>
        <p:spPr>
          <a:xfrm>
            <a:off x="557841" y="1345094"/>
            <a:ext cx="11161240" cy="4964226"/>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00000"/>
              </a:lnSpc>
              <a:spcBef>
                <a:spcPts val="0"/>
              </a:spcBef>
              <a:buNone/>
            </a:pPr>
            <a:r>
              <a:rPr lang="zh-CN" altLang="zh-CN" sz="3200" dirty="0" smtClean="0">
                <a:solidFill>
                  <a:srgbClr val="002060"/>
                </a:solidFill>
                <a:latin typeface="黑体" panose="02010609060101010101" pitchFamily="49" charset="-122"/>
                <a:ea typeface="黑体" panose="02010609060101010101" pitchFamily="49" charset="-122"/>
              </a:rPr>
              <a:t>事故</a:t>
            </a:r>
            <a:r>
              <a:rPr lang="zh-CN" altLang="zh-CN" sz="3200" dirty="0">
                <a:solidFill>
                  <a:srgbClr val="002060"/>
                </a:solidFill>
                <a:latin typeface="黑体" panose="02010609060101010101" pitchFamily="49" charset="-122"/>
                <a:ea typeface="黑体" panose="02010609060101010101" pitchFamily="49" charset="-122"/>
              </a:rPr>
              <a:t>发生的</a:t>
            </a:r>
            <a:r>
              <a:rPr lang="zh-CN" altLang="en-US" sz="3200" dirty="0" smtClean="0">
                <a:solidFill>
                  <a:srgbClr val="002060"/>
                </a:solidFill>
                <a:latin typeface="黑体" panose="02010609060101010101" pitchFamily="49" charset="-122"/>
                <a:ea typeface="黑体" panose="02010609060101010101" pitchFamily="49" charset="-122"/>
              </a:rPr>
              <a:t>理论模型</a:t>
            </a:r>
            <a:r>
              <a:rPr lang="en-US" altLang="zh-CN" sz="3200" dirty="0" smtClean="0">
                <a:solidFill>
                  <a:srgbClr val="002060"/>
                </a:solidFill>
                <a:latin typeface="黑体" panose="02010609060101010101" pitchFamily="49" charset="-122"/>
                <a:ea typeface="黑体" panose="02010609060101010101" pitchFamily="49" charset="-122"/>
              </a:rPr>
              <a:t>——</a:t>
            </a:r>
            <a:r>
              <a:rPr lang="zh-CN" altLang="en-US" sz="3200" dirty="0" smtClean="0">
                <a:solidFill>
                  <a:srgbClr val="002060"/>
                </a:solidFill>
                <a:latin typeface="黑体" panose="02010609060101010101" pitchFamily="49" charset="-122"/>
                <a:ea typeface="黑体" panose="02010609060101010101" pitchFamily="49" charset="-122"/>
              </a:rPr>
              <a:t>瑞士</a:t>
            </a:r>
            <a:r>
              <a:rPr lang="zh-CN" altLang="en-US" sz="3200" dirty="0">
                <a:solidFill>
                  <a:srgbClr val="002060"/>
                </a:solidFill>
                <a:latin typeface="黑体" panose="02010609060101010101" pitchFamily="49" charset="-122"/>
                <a:ea typeface="黑体" panose="02010609060101010101" pitchFamily="49" charset="-122"/>
              </a:rPr>
              <a:t>奶酪</a:t>
            </a:r>
            <a:r>
              <a:rPr lang="zh-CN" altLang="en-US" sz="3200" dirty="0" smtClean="0">
                <a:solidFill>
                  <a:srgbClr val="002060"/>
                </a:solidFill>
                <a:latin typeface="黑体" panose="02010609060101010101" pitchFamily="49" charset="-122"/>
                <a:ea typeface="黑体" panose="02010609060101010101" pitchFamily="49" charset="-122"/>
              </a:rPr>
              <a:t>模型</a:t>
            </a:r>
            <a:endParaRPr lang="en-US" altLang="zh-CN" sz="3200" dirty="0" smtClean="0">
              <a:solidFill>
                <a:srgbClr val="002060"/>
              </a:solidFill>
              <a:latin typeface="黑体" panose="02010609060101010101" pitchFamily="49" charset="-122"/>
              <a:ea typeface="黑体" panose="02010609060101010101" pitchFamily="49" charset="-122"/>
            </a:endParaRPr>
          </a:p>
          <a:p>
            <a:pPr marL="0" indent="0" algn="ctr">
              <a:lnSpc>
                <a:spcPct val="100000"/>
              </a:lnSpc>
              <a:spcBef>
                <a:spcPts val="0"/>
              </a:spcBef>
              <a:buNone/>
            </a:pPr>
            <a:endParaRPr lang="en-US" altLang="zh-CN" sz="3200" dirty="0" smtClean="0">
              <a:solidFill>
                <a:srgbClr val="002060"/>
              </a:solidFill>
              <a:latin typeface="黑体" panose="02010609060101010101" pitchFamily="49" charset="-122"/>
              <a:ea typeface="黑体" panose="02010609060101010101" pitchFamily="49" charset="-122"/>
            </a:endParaRPr>
          </a:p>
          <a:p>
            <a:pPr marL="0" indent="0" algn="ctr">
              <a:lnSpc>
                <a:spcPct val="100000"/>
              </a:lnSpc>
              <a:spcBef>
                <a:spcPts val="0"/>
              </a:spcBef>
              <a:buNone/>
            </a:pPr>
            <a:endParaRPr lang="en-US" altLang="zh-CN" sz="3200" dirty="0">
              <a:solidFill>
                <a:srgbClr val="002060"/>
              </a:solidFill>
              <a:latin typeface="黑体" panose="02010609060101010101" pitchFamily="49" charset="-122"/>
              <a:ea typeface="黑体" panose="02010609060101010101" pitchFamily="49" charset="-122"/>
            </a:endParaRPr>
          </a:p>
          <a:p>
            <a:pPr marL="0" indent="0" algn="ctr">
              <a:lnSpc>
                <a:spcPct val="100000"/>
              </a:lnSpc>
              <a:spcBef>
                <a:spcPts val="0"/>
              </a:spcBef>
              <a:buNone/>
            </a:pPr>
            <a:endParaRPr lang="en-US" altLang="zh-CN" sz="3200" dirty="0" smtClean="0">
              <a:solidFill>
                <a:srgbClr val="002060"/>
              </a:solidFill>
              <a:latin typeface="黑体" panose="02010609060101010101" pitchFamily="49" charset="-122"/>
              <a:ea typeface="黑体" panose="02010609060101010101" pitchFamily="49" charset="-122"/>
            </a:endParaRPr>
          </a:p>
          <a:p>
            <a:pPr marL="0" indent="0" algn="ctr">
              <a:lnSpc>
                <a:spcPct val="100000"/>
              </a:lnSpc>
              <a:spcBef>
                <a:spcPts val="0"/>
              </a:spcBef>
              <a:buNone/>
            </a:pPr>
            <a:endParaRPr lang="en-US" altLang="zh-CN" sz="3200" dirty="0">
              <a:solidFill>
                <a:srgbClr val="002060"/>
              </a:solidFill>
              <a:latin typeface="黑体" panose="02010609060101010101" pitchFamily="49" charset="-122"/>
              <a:ea typeface="黑体" panose="02010609060101010101" pitchFamily="49" charset="-122"/>
            </a:endParaRPr>
          </a:p>
          <a:p>
            <a:pPr marL="0" indent="0" algn="ctr">
              <a:lnSpc>
                <a:spcPct val="100000"/>
              </a:lnSpc>
              <a:spcBef>
                <a:spcPts val="0"/>
              </a:spcBef>
              <a:buNone/>
            </a:pPr>
            <a:endParaRPr lang="en-US" altLang="zh-CN" sz="3200" dirty="0" smtClean="0">
              <a:solidFill>
                <a:srgbClr val="002060"/>
              </a:solidFill>
              <a:latin typeface="黑体" panose="02010609060101010101" pitchFamily="49" charset="-122"/>
              <a:ea typeface="黑体" panose="02010609060101010101" pitchFamily="49" charset="-122"/>
            </a:endParaRPr>
          </a:p>
          <a:p>
            <a:pPr marL="0" indent="0" algn="ctr">
              <a:lnSpc>
                <a:spcPct val="100000"/>
              </a:lnSpc>
              <a:spcBef>
                <a:spcPts val="0"/>
              </a:spcBef>
              <a:buNone/>
            </a:pPr>
            <a:endParaRPr lang="en-US" altLang="zh-CN" sz="3200" dirty="0">
              <a:solidFill>
                <a:srgbClr val="002060"/>
              </a:solidFill>
              <a:latin typeface="黑体" panose="02010609060101010101" pitchFamily="49" charset="-122"/>
              <a:ea typeface="黑体" panose="02010609060101010101" pitchFamily="49" charset="-122"/>
            </a:endParaRPr>
          </a:p>
          <a:p>
            <a:pPr marL="0" indent="0" algn="ctr">
              <a:lnSpc>
                <a:spcPct val="100000"/>
              </a:lnSpc>
              <a:spcBef>
                <a:spcPts val="0"/>
              </a:spcBef>
              <a:buNone/>
            </a:pPr>
            <a:endParaRPr lang="en-US" altLang="zh-CN" sz="3200" dirty="0" smtClean="0">
              <a:solidFill>
                <a:srgbClr val="002060"/>
              </a:solidFill>
              <a:latin typeface="黑体" panose="02010609060101010101" pitchFamily="49" charset="-122"/>
              <a:ea typeface="黑体" panose="02010609060101010101" pitchFamily="49" charset="-122"/>
            </a:endParaRPr>
          </a:p>
          <a:p>
            <a:pPr marL="0" indent="0" algn="ctr">
              <a:lnSpc>
                <a:spcPct val="100000"/>
              </a:lnSpc>
              <a:spcBef>
                <a:spcPts val="0"/>
              </a:spcBef>
              <a:buNone/>
            </a:pPr>
            <a:endParaRPr lang="en-US" altLang="zh-CN" sz="3200" dirty="0">
              <a:solidFill>
                <a:srgbClr val="002060"/>
              </a:solidFill>
              <a:latin typeface="黑体" panose="02010609060101010101" pitchFamily="49" charset="-122"/>
              <a:ea typeface="黑体" panose="02010609060101010101" pitchFamily="49" charset="-122"/>
            </a:endParaRPr>
          </a:p>
          <a:p>
            <a:pPr marL="0" indent="0" algn="ctr">
              <a:lnSpc>
                <a:spcPct val="100000"/>
              </a:lnSpc>
              <a:spcBef>
                <a:spcPts val="0"/>
              </a:spcBef>
              <a:buNone/>
            </a:pPr>
            <a:r>
              <a:rPr lang="zh-CN" altLang="en-US" sz="3200" dirty="0" smtClean="0">
                <a:solidFill>
                  <a:srgbClr val="002060"/>
                </a:solidFill>
                <a:latin typeface="黑体" panose="02010609060101010101" pitchFamily="49" charset="-122"/>
                <a:ea typeface="黑体" panose="02010609060101010101" pitchFamily="49" charset="-122"/>
              </a:rPr>
              <a:t>每个人都要有</a:t>
            </a:r>
            <a:r>
              <a:rPr lang="zh-CN" altLang="en-US" sz="3200" dirty="0" smtClean="0">
                <a:solidFill>
                  <a:srgbClr val="C00000"/>
                </a:solidFill>
                <a:latin typeface="黑体" panose="02010609060101010101" pitchFamily="49" charset="-122"/>
                <a:ea typeface="黑体" panose="02010609060101010101" pitchFamily="49" charset="-122"/>
              </a:rPr>
              <a:t>责任意识</a:t>
            </a:r>
            <a:r>
              <a:rPr lang="zh-CN" altLang="en-US" sz="3200" dirty="0" smtClean="0">
                <a:solidFill>
                  <a:srgbClr val="002060"/>
                </a:solidFill>
                <a:latin typeface="黑体" panose="02010609060101010101" pitchFamily="49" charset="-122"/>
                <a:ea typeface="黑体" panose="02010609060101010101" pitchFamily="49" charset="-122"/>
              </a:rPr>
              <a:t>、</a:t>
            </a:r>
            <a:r>
              <a:rPr lang="zh-CN" altLang="en-US" sz="3200" dirty="0" smtClean="0">
                <a:solidFill>
                  <a:srgbClr val="C00000"/>
                </a:solidFill>
                <a:latin typeface="黑体" panose="02010609060101010101" pitchFamily="49" charset="-122"/>
                <a:ea typeface="黑体" panose="02010609060101010101" pitchFamily="49" charset="-122"/>
              </a:rPr>
              <a:t>担当意识</a:t>
            </a:r>
            <a:r>
              <a:rPr lang="zh-CN" altLang="en-US" sz="3200" dirty="0" smtClean="0">
                <a:solidFill>
                  <a:srgbClr val="002060"/>
                </a:solidFill>
                <a:latin typeface="黑体" panose="02010609060101010101" pitchFamily="49" charset="-122"/>
                <a:ea typeface="黑体" panose="02010609060101010101" pitchFamily="49" charset="-122"/>
              </a:rPr>
              <a:t>，承担起自己的责任。</a:t>
            </a:r>
            <a:endParaRPr lang="zh-CN" altLang="en-US" sz="3200" dirty="0">
              <a:solidFill>
                <a:srgbClr val="002060"/>
              </a:solidFill>
              <a:latin typeface="黑体" panose="02010609060101010101" pitchFamily="49" charset="-122"/>
              <a:ea typeface="黑体" panose="02010609060101010101" pitchFamily="49" charset="-122"/>
            </a:endParaRPr>
          </a:p>
          <a:p>
            <a:pPr marL="0" indent="0">
              <a:lnSpc>
                <a:spcPct val="100000"/>
              </a:lnSpc>
              <a:spcBef>
                <a:spcPts val="0"/>
              </a:spcBef>
              <a:buNone/>
            </a:pPr>
            <a:r>
              <a:rPr lang="en-US" altLang="zh-CN" sz="3200" dirty="0">
                <a:latin typeface="黑体" panose="02010609060101010101" pitchFamily="49" charset="-122"/>
                <a:ea typeface="黑体" panose="02010609060101010101" pitchFamily="49" charset="-122"/>
              </a:rPr>
              <a:t>  </a:t>
            </a:r>
            <a:r>
              <a:rPr kumimoji="0" lang="en-US" altLang="zh-CN" sz="3200" dirty="0" smtClean="0">
                <a:solidFill>
                  <a:srgbClr val="002060"/>
                </a:solidFill>
                <a:latin typeface="黑体" panose="02010609060101010101" pitchFamily="49" charset="-122"/>
                <a:ea typeface="黑体" panose="02010609060101010101" pitchFamily="49" charset="-122"/>
              </a:rPr>
              <a:t>  </a:t>
            </a:r>
            <a:r>
              <a:rPr kumimoji="0" lang="zh-CN" altLang="en-US" sz="3200" dirty="0" smtClean="0">
                <a:solidFill>
                  <a:srgbClr val="FF0000"/>
                </a:solidFill>
                <a:latin typeface="黑体" panose="02010609060101010101" pitchFamily="49" charset="-122"/>
                <a:ea typeface="黑体" panose="02010609060101010101" pitchFamily="49" charset="-122"/>
              </a:rPr>
              <a:t>  </a:t>
            </a:r>
            <a:endParaRPr lang="zh-CN" altLang="en-US" sz="3200" dirty="0">
              <a:solidFill>
                <a:srgbClr val="002060"/>
              </a:solidFill>
              <a:latin typeface="黑体" panose="02010609060101010101" pitchFamily="49" charset="-122"/>
              <a:ea typeface="黑体" panose="02010609060101010101" pitchFamily="49" charset="-122"/>
            </a:endParaRPr>
          </a:p>
          <a:p>
            <a:pPr marL="0" indent="0" algn="just">
              <a:lnSpc>
                <a:spcPct val="100000"/>
              </a:lnSpc>
              <a:spcBef>
                <a:spcPts val="0"/>
              </a:spcBef>
              <a:spcAft>
                <a:spcPts val="0"/>
              </a:spcAft>
              <a:buNone/>
            </a:pPr>
            <a:endParaRPr lang="en-US" altLang="zh-CN" sz="3200" dirty="0">
              <a:solidFill>
                <a:srgbClr val="002060"/>
              </a:solidFill>
              <a:latin typeface="黑体" panose="02010609060101010101" pitchFamily="49" charset="-122"/>
              <a:ea typeface="黑体" panose="02010609060101010101" pitchFamily="49" charset="-122"/>
            </a:endParaRPr>
          </a:p>
          <a:p>
            <a:pPr marL="0" indent="0" algn="just">
              <a:lnSpc>
                <a:spcPct val="100000"/>
              </a:lnSpc>
              <a:spcBef>
                <a:spcPts val="0"/>
              </a:spcBef>
              <a:spcAft>
                <a:spcPts val="0"/>
              </a:spcAft>
              <a:buNone/>
            </a:pPr>
            <a:r>
              <a:rPr lang="en-US" altLang="zh-CN" sz="3200" dirty="0">
                <a:solidFill>
                  <a:srgbClr val="002060"/>
                </a:solidFill>
                <a:latin typeface="黑体" panose="02010609060101010101" pitchFamily="49" charset="-122"/>
                <a:ea typeface="黑体" panose="02010609060101010101" pitchFamily="49" charset="-122"/>
              </a:rPr>
              <a:t>  </a:t>
            </a:r>
            <a:endParaRPr kumimoji="0" lang="zh-CN" altLang="en-US" sz="3200" dirty="0">
              <a:solidFill>
                <a:srgbClr val="002060"/>
              </a:solidFill>
              <a:latin typeface="黑体" panose="02010609060101010101" pitchFamily="49" charset="-122"/>
              <a:ea typeface="黑体" panose="02010609060101010101" pitchFamily="49" charset="-122"/>
            </a:endParaRPr>
          </a:p>
        </p:txBody>
      </p:sp>
      <p:grpSp>
        <p:nvGrpSpPr>
          <p:cNvPr id="11" name="组合 10"/>
          <p:cNvGrpSpPr/>
          <p:nvPr/>
        </p:nvGrpSpPr>
        <p:grpSpPr>
          <a:xfrm>
            <a:off x="557841" y="2105898"/>
            <a:ext cx="11071189" cy="3481177"/>
            <a:chOff x="1802947" y="1924787"/>
            <a:chExt cx="9357932" cy="4046842"/>
          </a:xfrm>
        </p:grpSpPr>
        <p:grpSp>
          <p:nvGrpSpPr>
            <p:cNvPr id="14" name="组合 13"/>
            <p:cNvGrpSpPr/>
            <p:nvPr/>
          </p:nvGrpSpPr>
          <p:grpSpPr>
            <a:xfrm>
              <a:off x="1802947" y="2509650"/>
              <a:ext cx="7829551" cy="2318545"/>
              <a:chOff x="1802947" y="2509650"/>
              <a:chExt cx="7829551" cy="2318545"/>
            </a:xfrm>
          </p:grpSpPr>
          <p:grpSp>
            <p:nvGrpSpPr>
              <p:cNvPr id="29" name="Group 2"/>
              <p:cNvGrpSpPr/>
              <p:nvPr/>
            </p:nvGrpSpPr>
            <p:grpSpPr bwMode="auto">
              <a:xfrm>
                <a:off x="8424411" y="2509650"/>
                <a:ext cx="1208087" cy="2317750"/>
                <a:chOff x="4712" y="1868"/>
                <a:chExt cx="824" cy="1460"/>
              </a:xfrm>
            </p:grpSpPr>
            <p:sp>
              <p:nvSpPr>
                <p:cNvPr id="117" name="AutoShape 3"/>
                <p:cNvSpPr>
                  <a:spLocks noChangeArrowheads="1"/>
                </p:cNvSpPr>
                <p:nvPr/>
              </p:nvSpPr>
              <p:spPr bwMode="auto">
                <a:xfrm rot="16200000" flipH="1">
                  <a:off x="4417" y="2209"/>
                  <a:ext cx="1456" cy="783"/>
                </a:xfrm>
                <a:custGeom>
                  <a:avLst/>
                  <a:gdLst>
                    <a:gd name="G0" fmla="+- 3707 0 0"/>
                    <a:gd name="G1" fmla="+- 21600 0 3707"/>
                    <a:gd name="G2" fmla="*/ 3707 1 2"/>
                    <a:gd name="G3" fmla="+- 21600 0 G2"/>
                    <a:gd name="G4" fmla="+/ 3707 21600 2"/>
                    <a:gd name="G5" fmla="+/ G1 0 2"/>
                    <a:gd name="G6" fmla="*/ 21600 21600 3707"/>
                    <a:gd name="G7" fmla="*/ G6 1 2"/>
                    <a:gd name="G8" fmla="+- 21600 0 G7"/>
                    <a:gd name="G9" fmla="*/ 21600 1 2"/>
                    <a:gd name="G10" fmla="+- 3707 0 G9"/>
                    <a:gd name="G11" fmla="?: G10 G8 0"/>
                    <a:gd name="G12" fmla="?: G10 G7 21600"/>
                    <a:gd name="T0" fmla="*/ 19746 w 21600"/>
                    <a:gd name="T1" fmla="*/ 10800 h 21600"/>
                    <a:gd name="T2" fmla="*/ 10800 w 21600"/>
                    <a:gd name="T3" fmla="*/ 21600 h 21600"/>
                    <a:gd name="T4" fmla="*/ 1854 w 21600"/>
                    <a:gd name="T5" fmla="*/ 10800 h 21600"/>
                    <a:gd name="T6" fmla="*/ 10800 w 21600"/>
                    <a:gd name="T7" fmla="*/ 0 h 21600"/>
                    <a:gd name="T8" fmla="*/ 3654 w 21600"/>
                    <a:gd name="T9" fmla="*/ 3654 h 21600"/>
                    <a:gd name="T10" fmla="*/ 17946 w 21600"/>
                    <a:gd name="T11" fmla="*/ 17946 h 21600"/>
                  </a:gdLst>
                  <a:ahLst/>
                  <a:cxnLst>
                    <a:cxn ang="0">
                      <a:pos x="T0" y="T1"/>
                    </a:cxn>
                    <a:cxn ang="0">
                      <a:pos x="T2" y="T3"/>
                    </a:cxn>
                    <a:cxn ang="0">
                      <a:pos x="T4" y="T5"/>
                    </a:cxn>
                    <a:cxn ang="0">
                      <a:pos x="T6" y="T7"/>
                    </a:cxn>
                  </a:cxnLst>
                  <a:rect l="T8" t="T9" r="T10" b="T11"/>
                  <a:pathLst>
                    <a:path w="21600" h="21600">
                      <a:moveTo>
                        <a:pt x="0" y="0"/>
                      </a:moveTo>
                      <a:lnTo>
                        <a:pt x="3707" y="21600"/>
                      </a:lnTo>
                      <a:lnTo>
                        <a:pt x="17893" y="21600"/>
                      </a:lnTo>
                      <a:lnTo>
                        <a:pt x="21600" y="0"/>
                      </a:lnTo>
                      <a:close/>
                    </a:path>
                  </a:pathLst>
                </a:custGeom>
                <a:solidFill>
                  <a:srgbClr val="686868"/>
                </a:solidFill>
                <a:ln w="9525">
                  <a:noFill/>
                  <a:miter lim="800000"/>
                </a:ln>
                <a:effectLst/>
              </p:spPr>
              <p:txBody>
                <a:bodyPr wrap="none" anchor="ctr"/>
                <a:lstStyle/>
                <a:p>
                  <a:pPr>
                    <a:defRPr/>
                  </a:pPr>
                  <a:endParaRPr lang="zh-CN" altLang="en-US">
                    <a:solidFill>
                      <a:prstClr val="black"/>
                    </a:solidFill>
                    <a:effectLst>
                      <a:outerShdw blurRad="38100" dist="38100" dir="2700000" algn="tl">
                        <a:srgbClr val="000000">
                          <a:alpha val="43137"/>
                        </a:srgbClr>
                      </a:outerShdw>
                    </a:effectLst>
                  </a:endParaRPr>
                </a:p>
              </p:txBody>
            </p:sp>
            <p:sp>
              <p:nvSpPr>
                <p:cNvPr id="118" name="Oval 4" descr="Cork"/>
                <p:cNvSpPr>
                  <a:spLocks noChangeArrowheads="1"/>
                </p:cNvSpPr>
                <p:nvPr/>
              </p:nvSpPr>
              <p:spPr bwMode="auto">
                <a:xfrm>
                  <a:off x="4888" y="2056"/>
                  <a:ext cx="135" cy="264"/>
                </a:xfrm>
                <a:prstGeom prst="ellipse">
                  <a:avLst/>
                </a:prstGeom>
                <a:blipFill dpi="0" rotWithShape="0">
                  <a:blip r:embed="rId1"/>
                  <a:srcRect/>
                  <a:tile tx="0" ty="0" sx="100000" sy="100000" flip="none" algn="tl"/>
                </a:blipFill>
                <a:ln w="9525">
                  <a:solidFill>
                    <a:schemeClr val="tx1"/>
                  </a:solidFill>
                  <a:prstDash val="sysDot"/>
                  <a:round/>
                </a:ln>
                <a:effectLst/>
              </p:spPr>
              <p:txBody>
                <a:bodyPr wrap="none" anchor="ctr"/>
                <a:lstStyle/>
                <a:p>
                  <a:pPr>
                    <a:defRPr/>
                  </a:pPr>
                  <a:endParaRPr lang="zh-CN" altLang="en-US">
                    <a:solidFill>
                      <a:prstClr val="black"/>
                    </a:solidFill>
                    <a:effectLst>
                      <a:outerShdw blurRad="38100" dist="38100" dir="2700000" algn="tl">
                        <a:srgbClr val="000000">
                          <a:alpha val="43137"/>
                        </a:srgbClr>
                      </a:outerShdw>
                    </a:effectLst>
                  </a:endParaRPr>
                </a:p>
              </p:txBody>
            </p:sp>
            <p:sp>
              <p:nvSpPr>
                <p:cNvPr id="119" name="Rectangle 5"/>
                <p:cNvSpPr>
                  <a:spLocks noChangeArrowheads="1"/>
                </p:cNvSpPr>
                <p:nvPr/>
              </p:nvSpPr>
              <p:spPr bwMode="auto">
                <a:xfrm>
                  <a:off x="4712" y="1868"/>
                  <a:ext cx="40" cy="1448"/>
                </a:xfrm>
                <a:prstGeom prst="rect">
                  <a:avLst/>
                </a:prstGeom>
                <a:solidFill>
                  <a:schemeClr val="bg1"/>
                </a:solidFill>
                <a:ln w="9525">
                  <a:solidFill>
                    <a:schemeClr val="tx1"/>
                  </a:solidFill>
                  <a:miter lim="800000"/>
                </a:ln>
                <a:effectLst/>
              </p:spPr>
              <p:txBody>
                <a:bodyPr wrap="none" anchor="ctr"/>
                <a:lstStyle/>
                <a:p>
                  <a:pPr>
                    <a:defRPr/>
                  </a:pPr>
                  <a:endParaRPr lang="zh-CN" altLang="en-US">
                    <a:solidFill>
                      <a:prstClr val="black"/>
                    </a:solidFill>
                    <a:effectLst>
                      <a:outerShdw blurRad="38100" dist="38100" dir="2700000" algn="tl">
                        <a:srgbClr val="000000">
                          <a:alpha val="43137"/>
                        </a:srgbClr>
                      </a:outerShdw>
                    </a:effectLst>
                  </a:endParaRPr>
                </a:p>
              </p:txBody>
            </p:sp>
            <p:grpSp>
              <p:nvGrpSpPr>
                <p:cNvPr id="120" name="Group 6"/>
                <p:cNvGrpSpPr/>
                <p:nvPr/>
              </p:nvGrpSpPr>
              <p:grpSpPr bwMode="auto">
                <a:xfrm>
                  <a:off x="5160" y="2248"/>
                  <a:ext cx="112" cy="216"/>
                  <a:chOff x="5160" y="2248"/>
                  <a:chExt cx="112" cy="216"/>
                </a:xfrm>
              </p:grpSpPr>
              <p:sp>
                <p:nvSpPr>
                  <p:cNvPr id="121" name="Oval 7"/>
                  <p:cNvSpPr>
                    <a:spLocks noChangeArrowheads="1"/>
                  </p:cNvSpPr>
                  <p:nvPr/>
                </p:nvSpPr>
                <p:spPr bwMode="auto">
                  <a:xfrm>
                    <a:off x="5160" y="2248"/>
                    <a:ext cx="112" cy="216"/>
                  </a:xfrm>
                  <a:prstGeom prst="ellipse">
                    <a:avLst/>
                  </a:prstGeom>
                  <a:solidFill>
                    <a:schemeClr val="bg1"/>
                  </a:solidFill>
                  <a:ln w="9525">
                    <a:solidFill>
                      <a:schemeClr val="tx1"/>
                    </a:solidFill>
                    <a:round/>
                  </a:ln>
                  <a:effectLst/>
                </p:spPr>
                <p:txBody>
                  <a:bodyPr wrap="none" anchor="ctr"/>
                  <a:lstStyle/>
                  <a:p>
                    <a:pPr>
                      <a:defRPr/>
                    </a:pPr>
                    <a:endParaRPr lang="zh-CN" altLang="en-US">
                      <a:solidFill>
                        <a:prstClr val="black"/>
                      </a:solidFill>
                      <a:effectLst>
                        <a:outerShdw blurRad="38100" dist="38100" dir="2700000" algn="tl">
                          <a:srgbClr val="000000">
                            <a:alpha val="43137"/>
                          </a:srgbClr>
                        </a:outerShdw>
                      </a:effectLst>
                    </a:endParaRPr>
                  </a:p>
                </p:txBody>
              </p:sp>
              <p:sp>
                <p:nvSpPr>
                  <p:cNvPr id="122" name="Oval 8"/>
                  <p:cNvSpPr>
                    <a:spLocks noChangeArrowheads="1"/>
                  </p:cNvSpPr>
                  <p:nvPr/>
                </p:nvSpPr>
                <p:spPr bwMode="auto">
                  <a:xfrm>
                    <a:off x="5160" y="2248"/>
                    <a:ext cx="88" cy="216"/>
                  </a:xfrm>
                  <a:prstGeom prst="ellipse">
                    <a:avLst/>
                  </a:prstGeom>
                  <a:solidFill>
                    <a:schemeClr val="bg1"/>
                  </a:solidFill>
                  <a:ln w="9525">
                    <a:solidFill>
                      <a:srgbClr val="D24132"/>
                    </a:solidFill>
                    <a:round/>
                  </a:ln>
                  <a:effectLst/>
                </p:spPr>
                <p:txBody>
                  <a:bodyPr wrap="none" anchor="ctr"/>
                  <a:lstStyle/>
                  <a:p>
                    <a:pPr>
                      <a:defRPr/>
                    </a:pPr>
                    <a:endParaRPr lang="zh-CN" altLang="en-US">
                      <a:solidFill>
                        <a:prstClr val="black"/>
                      </a:solidFill>
                      <a:effectLst>
                        <a:outerShdw blurRad="38100" dist="38100" dir="2700000" algn="tl">
                          <a:srgbClr val="000000">
                            <a:alpha val="43137"/>
                          </a:srgbClr>
                        </a:outerShdw>
                      </a:effectLst>
                    </a:endParaRPr>
                  </a:p>
                </p:txBody>
              </p:sp>
            </p:grpSp>
          </p:grpSp>
          <p:sp>
            <p:nvSpPr>
              <p:cNvPr id="30" name="Oval 10"/>
              <p:cNvSpPr>
                <a:spLocks noChangeArrowheads="1"/>
              </p:cNvSpPr>
              <p:nvPr/>
            </p:nvSpPr>
            <p:spPr bwMode="auto">
              <a:xfrm>
                <a:off x="3524877" y="3392300"/>
                <a:ext cx="164206" cy="342900"/>
              </a:xfrm>
              <a:prstGeom prst="ellipse">
                <a:avLst/>
              </a:prstGeom>
              <a:solidFill>
                <a:schemeClr val="bg1"/>
              </a:solidFill>
              <a:ln w="9525">
                <a:solidFill>
                  <a:srgbClr val="D24132"/>
                </a:solidFill>
                <a:round/>
              </a:ln>
              <a:effectLst/>
            </p:spPr>
            <p:txBody>
              <a:bodyPr wrap="none" anchor="ctr"/>
              <a:lstStyle/>
              <a:p>
                <a:pPr>
                  <a:defRPr/>
                </a:pPr>
                <a:endParaRPr lang="zh-CN" altLang="en-US">
                  <a:solidFill>
                    <a:prstClr val="black"/>
                  </a:solidFill>
                  <a:effectLst>
                    <a:outerShdw blurRad="38100" dist="38100" dir="2700000" algn="tl">
                      <a:srgbClr val="000000">
                        <a:alpha val="43137"/>
                      </a:srgbClr>
                    </a:outerShdw>
                  </a:effectLst>
                </a:endParaRPr>
              </a:p>
            </p:txBody>
          </p:sp>
          <p:sp>
            <p:nvSpPr>
              <p:cNvPr id="31" name="AutoShape 13"/>
              <p:cNvSpPr>
                <a:spLocks noChangeArrowheads="1"/>
              </p:cNvSpPr>
              <p:nvPr/>
            </p:nvSpPr>
            <p:spPr bwMode="auto">
              <a:xfrm rot="16200000" flipH="1">
                <a:off x="2077418" y="3098506"/>
                <a:ext cx="2311400" cy="1147976"/>
              </a:xfrm>
              <a:custGeom>
                <a:avLst/>
                <a:gdLst>
                  <a:gd name="G0" fmla="+- 3707 0 0"/>
                  <a:gd name="G1" fmla="+- 21600 0 3707"/>
                  <a:gd name="G2" fmla="*/ 3707 1 2"/>
                  <a:gd name="G3" fmla="+- 21600 0 G2"/>
                  <a:gd name="G4" fmla="+/ 3707 21600 2"/>
                  <a:gd name="G5" fmla="+/ G1 0 2"/>
                  <a:gd name="G6" fmla="*/ 21600 21600 3707"/>
                  <a:gd name="G7" fmla="*/ G6 1 2"/>
                  <a:gd name="G8" fmla="+- 21600 0 G7"/>
                  <a:gd name="G9" fmla="*/ 21600 1 2"/>
                  <a:gd name="G10" fmla="+- 3707 0 G9"/>
                  <a:gd name="G11" fmla="?: G10 G8 0"/>
                  <a:gd name="G12" fmla="?: G10 G7 21600"/>
                  <a:gd name="T0" fmla="*/ 19746 w 21600"/>
                  <a:gd name="T1" fmla="*/ 10800 h 21600"/>
                  <a:gd name="T2" fmla="*/ 10800 w 21600"/>
                  <a:gd name="T3" fmla="*/ 21600 h 21600"/>
                  <a:gd name="T4" fmla="*/ 1854 w 21600"/>
                  <a:gd name="T5" fmla="*/ 10800 h 21600"/>
                  <a:gd name="T6" fmla="*/ 10800 w 21600"/>
                  <a:gd name="T7" fmla="*/ 0 h 21600"/>
                  <a:gd name="T8" fmla="*/ 3654 w 21600"/>
                  <a:gd name="T9" fmla="*/ 3654 h 21600"/>
                  <a:gd name="T10" fmla="*/ 17946 w 21600"/>
                  <a:gd name="T11" fmla="*/ 17946 h 21600"/>
                </a:gdLst>
                <a:ahLst/>
                <a:cxnLst>
                  <a:cxn ang="0">
                    <a:pos x="T0" y="T1"/>
                  </a:cxn>
                  <a:cxn ang="0">
                    <a:pos x="T2" y="T3"/>
                  </a:cxn>
                  <a:cxn ang="0">
                    <a:pos x="T4" y="T5"/>
                  </a:cxn>
                  <a:cxn ang="0">
                    <a:pos x="T6" y="T7"/>
                  </a:cxn>
                </a:cxnLst>
                <a:rect l="T8" t="T9" r="T10" b="T11"/>
                <a:pathLst>
                  <a:path w="21600" h="21600">
                    <a:moveTo>
                      <a:pt x="0" y="0"/>
                    </a:moveTo>
                    <a:lnTo>
                      <a:pt x="3707" y="21600"/>
                    </a:lnTo>
                    <a:lnTo>
                      <a:pt x="17893" y="21600"/>
                    </a:lnTo>
                    <a:lnTo>
                      <a:pt x="21600" y="0"/>
                    </a:lnTo>
                    <a:close/>
                  </a:path>
                </a:pathLst>
              </a:custGeom>
              <a:solidFill>
                <a:srgbClr val="CB4C3F"/>
              </a:solidFill>
              <a:ln w="9525">
                <a:noFill/>
                <a:miter lim="800000"/>
              </a:ln>
              <a:effectLst/>
            </p:spPr>
            <p:txBody>
              <a:bodyPr wrap="none" anchor="ctr"/>
              <a:lstStyle/>
              <a:p>
                <a:pPr>
                  <a:defRPr/>
                </a:pPr>
                <a:endParaRPr lang="zh-CN" altLang="en-US">
                  <a:solidFill>
                    <a:prstClr val="black"/>
                  </a:solidFill>
                  <a:effectLst>
                    <a:outerShdw blurRad="38100" dist="38100" dir="2700000" algn="tl">
                      <a:srgbClr val="000000">
                        <a:alpha val="43137"/>
                      </a:srgbClr>
                    </a:outerShdw>
                  </a:effectLst>
                </a:endParaRPr>
              </a:p>
            </p:txBody>
          </p:sp>
          <p:sp>
            <p:nvSpPr>
              <p:cNvPr id="32" name="Rectangle 14"/>
              <p:cNvSpPr>
                <a:spLocks noChangeArrowheads="1"/>
              </p:cNvSpPr>
              <p:nvPr/>
            </p:nvSpPr>
            <p:spPr bwMode="auto">
              <a:xfrm>
                <a:off x="2598286" y="2509650"/>
                <a:ext cx="58645" cy="2298700"/>
              </a:xfrm>
              <a:prstGeom prst="rect">
                <a:avLst/>
              </a:prstGeom>
              <a:solidFill>
                <a:schemeClr val="bg1"/>
              </a:solidFill>
              <a:ln w="9525">
                <a:solidFill>
                  <a:schemeClr val="tx1"/>
                </a:solidFill>
                <a:miter lim="800000"/>
              </a:ln>
              <a:effectLst/>
            </p:spPr>
            <p:txBody>
              <a:bodyPr wrap="none" anchor="ctr"/>
              <a:lstStyle/>
              <a:p>
                <a:pPr>
                  <a:defRPr/>
                </a:pPr>
                <a:endParaRPr lang="zh-CN" altLang="en-US">
                  <a:solidFill>
                    <a:prstClr val="black"/>
                  </a:solidFill>
                  <a:effectLst>
                    <a:outerShdw blurRad="38100" dist="38100" dir="2700000" algn="tl">
                      <a:srgbClr val="000000">
                        <a:alpha val="43137"/>
                      </a:srgbClr>
                    </a:outerShdw>
                  </a:effectLst>
                </a:endParaRPr>
              </a:p>
            </p:txBody>
          </p:sp>
          <p:grpSp>
            <p:nvGrpSpPr>
              <p:cNvPr id="33" name="Group 15"/>
              <p:cNvGrpSpPr/>
              <p:nvPr/>
            </p:nvGrpSpPr>
            <p:grpSpPr bwMode="auto">
              <a:xfrm>
                <a:off x="2832866" y="4103500"/>
                <a:ext cx="211122" cy="431800"/>
                <a:chOff x="896" y="2872"/>
                <a:chExt cx="144" cy="272"/>
              </a:xfrm>
              <a:solidFill>
                <a:schemeClr val="bg1"/>
              </a:solidFill>
            </p:grpSpPr>
            <p:sp>
              <p:nvSpPr>
                <p:cNvPr id="115" name="Oval 16"/>
                <p:cNvSpPr>
                  <a:spLocks noChangeArrowheads="1"/>
                </p:cNvSpPr>
                <p:nvPr/>
              </p:nvSpPr>
              <p:spPr bwMode="auto">
                <a:xfrm>
                  <a:off x="904" y="2872"/>
                  <a:ext cx="136" cy="264"/>
                </a:xfrm>
                <a:prstGeom prst="ellipse">
                  <a:avLst/>
                </a:prstGeom>
                <a:grpFill/>
                <a:ln w="9525">
                  <a:solidFill>
                    <a:srgbClr val="D24132"/>
                  </a:solidFill>
                  <a:round/>
                </a:ln>
                <a:effectLst/>
              </p:spPr>
              <p:txBody>
                <a:bodyPr wrap="none" anchor="ctr"/>
                <a:lstStyle/>
                <a:p>
                  <a:pPr>
                    <a:defRPr/>
                  </a:pPr>
                  <a:endParaRPr lang="zh-CN" altLang="en-US">
                    <a:solidFill>
                      <a:prstClr val="black"/>
                    </a:solidFill>
                    <a:effectLst>
                      <a:outerShdw blurRad="38100" dist="38100" dir="2700000" algn="tl">
                        <a:srgbClr val="000000">
                          <a:alpha val="43137"/>
                        </a:srgbClr>
                      </a:outerShdw>
                    </a:effectLst>
                  </a:endParaRPr>
                </a:p>
              </p:txBody>
            </p:sp>
            <p:sp>
              <p:nvSpPr>
                <p:cNvPr id="116" name="Oval 17"/>
                <p:cNvSpPr>
                  <a:spLocks noChangeArrowheads="1"/>
                </p:cNvSpPr>
                <p:nvPr/>
              </p:nvSpPr>
              <p:spPr bwMode="auto">
                <a:xfrm>
                  <a:off x="896" y="2880"/>
                  <a:ext cx="104" cy="264"/>
                </a:xfrm>
                <a:prstGeom prst="ellipse">
                  <a:avLst/>
                </a:prstGeom>
                <a:grpFill/>
                <a:ln w="9525">
                  <a:solidFill>
                    <a:srgbClr val="D24132"/>
                  </a:solidFill>
                  <a:round/>
                </a:ln>
                <a:effectLst/>
              </p:spPr>
              <p:txBody>
                <a:bodyPr wrap="none" anchor="ctr"/>
                <a:lstStyle/>
                <a:p>
                  <a:pPr>
                    <a:defRPr/>
                  </a:pPr>
                  <a:endParaRPr lang="zh-CN" altLang="en-US">
                    <a:solidFill>
                      <a:prstClr val="black"/>
                    </a:solidFill>
                    <a:effectLst>
                      <a:outerShdw blurRad="38100" dist="38100" dir="2700000" algn="tl">
                        <a:srgbClr val="000000">
                          <a:alpha val="43137"/>
                        </a:srgbClr>
                      </a:outerShdw>
                    </a:effectLst>
                  </a:endParaRPr>
                </a:p>
              </p:txBody>
            </p:sp>
          </p:grpSp>
          <p:grpSp>
            <p:nvGrpSpPr>
              <p:cNvPr id="34" name="Group 18"/>
              <p:cNvGrpSpPr/>
              <p:nvPr/>
            </p:nvGrpSpPr>
            <p:grpSpPr bwMode="auto">
              <a:xfrm>
                <a:off x="2856324" y="2808100"/>
                <a:ext cx="199393" cy="419100"/>
                <a:chOff x="912" y="2056"/>
                <a:chExt cx="136" cy="264"/>
              </a:xfrm>
              <a:solidFill>
                <a:schemeClr val="bg1"/>
              </a:solidFill>
            </p:grpSpPr>
            <p:sp>
              <p:nvSpPr>
                <p:cNvPr id="113" name="Oval 19"/>
                <p:cNvSpPr>
                  <a:spLocks noChangeArrowheads="1"/>
                </p:cNvSpPr>
                <p:nvPr/>
              </p:nvSpPr>
              <p:spPr bwMode="auto">
                <a:xfrm>
                  <a:off x="912" y="2056"/>
                  <a:ext cx="135" cy="264"/>
                </a:xfrm>
                <a:prstGeom prst="ellipse">
                  <a:avLst/>
                </a:prstGeom>
                <a:grpFill/>
                <a:ln w="9525">
                  <a:solidFill>
                    <a:srgbClr val="D24132"/>
                  </a:solidFill>
                  <a:round/>
                </a:ln>
                <a:effectLst/>
              </p:spPr>
              <p:txBody>
                <a:bodyPr wrap="none" anchor="ctr"/>
                <a:lstStyle/>
                <a:p>
                  <a:pPr>
                    <a:defRPr/>
                  </a:pPr>
                  <a:endParaRPr lang="zh-CN" altLang="en-US">
                    <a:solidFill>
                      <a:prstClr val="black"/>
                    </a:solidFill>
                    <a:effectLst>
                      <a:outerShdw blurRad="38100" dist="38100" dir="2700000" algn="tl">
                        <a:srgbClr val="000000">
                          <a:alpha val="43137"/>
                        </a:srgbClr>
                      </a:outerShdw>
                    </a:effectLst>
                  </a:endParaRPr>
                </a:p>
              </p:txBody>
            </p:sp>
            <p:sp>
              <p:nvSpPr>
                <p:cNvPr id="114" name="Oval 20"/>
                <p:cNvSpPr>
                  <a:spLocks noChangeArrowheads="1"/>
                </p:cNvSpPr>
                <p:nvPr/>
              </p:nvSpPr>
              <p:spPr bwMode="auto">
                <a:xfrm>
                  <a:off x="912" y="2056"/>
                  <a:ext cx="95" cy="264"/>
                </a:xfrm>
                <a:prstGeom prst="ellipse">
                  <a:avLst/>
                </a:prstGeom>
                <a:grpFill/>
                <a:ln w="9525">
                  <a:solidFill>
                    <a:srgbClr val="D24132"/>
                  </a:solidFill>
                  <a:round/>
                </a:ln>
                <a:effectLst/>
              </p:spPr>
              <p:txBody>
                <a:bodyPr wrap="none" anchor="ctr"/>
                <a:lstStyle/>
                <a:p>
                  <a:pPr>
                    <a:defRPr/>
                  </a:pPr>
                  <a:endParaRPr lang="zh-CN" altLang="en-US">
                    <a:solidFill>
                      <a:prstClr val="black"/>
                    </a:solidFill>
                    <a:effectLst>
                      <a:outerShdw blurRad="38100" dist="38100" dir="2700000" algn="tl">
                        <a:srgbClr val="000000">
                          <a:alpha val="43137"/>
                        </a:srgbClr>
                      </a:outerShdw>
                    </a:effectLst>
                  </a:endParaRPr>
                </a:p>
              </p:txBody>
            </p:sp>
          </p:grpSp>
          <p:grpSp>
            <p:nvGrpSpPr>
              <p:cNvPr id="35" name="Group 21"/>
              <p:cNvGrpSpPr/>
              <p:nvPr/>
            </p:nvGrpSpPr>
            <p:grpSpPr bwMode="auto">
              <a:xfrm>
                <a:off x="2961885" y="3481200"/>
                <a:ext cx="199393" cy="393700"/>
                <a:chOff x="984" y="2480"/>
                <a:chExt cx="136" cy="248"/>
              </a:xfrm>
              <a:solidFill>
                <a:schemeClr val="bg1"/>
              </a:solidFill>
            </p:grpSpPr>
            <p:sp>
              <p:nvSpPr>
                <p:cNvPr id="111" name="Oval 22"/>
                <p:cNvSpPr>
                  <a:spLocks noChangeArrowheads="1"/>
                </p:cNvSpPr>
                <p:nvPr/>
              </p:nvSpPr>
              <p:spPr bwMode="auto">
                <a:xfrm>
                  <a:off x="992" y="2480"/>
                  <a:ext cx="129" cy="248"/>
                </a:xfrm>
                <a:prstGeom prst="ellipse">
                  <a:avLst/>
                </a:prstGeom>
                <a:grpFill/>
                <a:ln w="9525">
                  <a:solidFill>
                    <a:srgbClr val="D24132"/>
                  </a:solidFill>
                  <a:round/>
                </a:ln>
                <a:effectLst/>
              </p:spPr>
              <p:txBody>
                <a:bodyPr wrap="none" anchor="ctr"/>
                <a:lstStyle/>
                <a:p>
                  <a:pPr>
                    <a:defRPr/>
                  </a:pPr>
                  <a:endParaRPr lang="zh-CN" altLang="en-US">
                    <a:solidFill>
                      <a:prstClr val="black"/>
                    </a:solidFill>
                    <a:effectLst>
                      <a:outerShdw blurRad="38100" dist="38100" dir="2700000" algn="tl">
                        <a:srgbClr val="000000">
                          <a:alpha val="43137"/>
                        </a:srgbClr>
                      </a:outerShdw>
                    </a:effectLst>
                  </a:endParaRPr>
                </a:p>
              </p:txBody>
            </p:sp>
            <p:sp>
              <p:nvSpPr>
                <p:cNvPr id="112" name="Oval 23"/>
                <p:cNvSpPr>
                  <a:spLocks noChangeArrowheads="1"/>
                </p:cNvSpPr>
                <p:nvPr/>
              </p:nvSpPr>
              <p:spPr bwMode="auto">
                <a:xfrm>
                  <a:off x="984" y="2480"/>
                  <a:ext cx="104" cy="248"/>
                </a:xfrm>
                <a:prstGeom prst="ellipse">
                  <a:avLst/>
                </a:prstGeom>
                <a:grpFill/>
                <a:ln w="9525">
                  <a:solidFill>
                    <a:srgbClr val="D24132"/>
                  </a:solidFill>
                  <a:round/>
                </a:ln>
                <a:effectLst/>
              </p:spPr>
              <p:txBody>
                <a:bodyPr wrap="none" anchor="ctr"/>
                <a:lstStyle/>
                <a:p>
                  <a:pPr>
                    <a:defRPr/>
                  </a:pPr>
                  <a:endParaRPr lang="zh-CN" altLang="en-US">
                    <a:solidFill>
                      <a:prstClr val="black"/>
                    </a:solidFill>
                    <a:effectLst>
                      <a:outerShdw blurRad="38100" dist="38100" dir="2700000" algn="tl">
                        <a:srgbClr val="000000">
                          <a:alpha val="43137"/>
                        </a:srgbClr>
                      </a:outerShdw>
                    </a:effectLst>
                  </a:endParaRPr>
                </a:p>
              </p:txBody>
            </p:sp>
          </p:grpSp>
          <p:grpSp>
            <p:nvGrpSpPr>
              <p:cNvPr id="36" name="Group 24"/>
              <p:cNvGrpSpPr/>
              <p:nvPr/>
            </p:nvGrpSpPr>
            <p:grpSpPr bwMode="auto">
              <a:xfrm>
                <a:off x="3255110" y="3112900"/>
                <a:ext cx="164206" cy="342900"/>
                <a:chOff x="1184" y="2248"/>
                <a:chExt cx="112" cy="216"/>
              </a:xfrm>
              <a:solidFill>
                <a:schemeClr val="bg1"/>
              </a:solidFill>
            </p:grpSpPr>
            <p:sp>
              <p:nvSpPr>
                <p:cNvPr id="109" name="Oval 25"/>
                <p:cNvSpPr>
                  <a:spLocks noChangeArrowheads="1"/>
                </p:cNvSpPr>
                <p:nvPr/>
              </p:nvSpPr>
              <p:spPr bwMode="auto">
                <a:xfrm>
                  <a:off x="1184" y="2248"/>
                  <a:ext cx="112" cy="216"/>
                </a:xfrm>
                <a:prstGeom prst="ellipse">
                  <a:avLst/>
                </a:prstGeom>
                <a:grpFill/>
                <a:ln w="9525">
                  <a:solidFill>
                    <a:srgbClr val="D24132"/>
                  </a:solidFill>
                  <a:round/>
                </a:ln>
                <a:effectLst/>
              </p:spPr>
              <p:txBody>
                <a:bodyPr wrap="none" anchor="ctr"/>
                <a:lstStyle/>
                <a:p>
                  <a:pPr>
                    <a:defRPr/>
                  </a:pPr>
                  <a:endParaRPr lang="zh-CN" altLang="en-US">
                    <a:solidFill>
                      <a:prstClr val="black"/>
                    </a:solidFill>
                    <a:effectLst>
                      <a:outerShdw blurRad="38100" dist="38100" dir="2700000" algn="tl">
                        <a:srgbClr val="000000">
                          <a:alpha val="43137"/>
                        </a:srgbClr>
                      </a:outerShdw>
                    </a:effectLst>
                  </a:endParaRPr>
                </a:p>
              </p:txBody>
            </p:sp>
            <p:sp>
              <p:nvSpPr>
                <p:cNvPr id="110" name="Oval 26"/>
                <p:cNvSpPr>
                  <a:spLocks noChangeArrowheads="1"/>
                </p:cNvSpPr>
                <p:nvPr/>
              </p:nvSpPr>
              <p:spPr bwMode="auto">
                <a:xfrm>
                  <a:off x="1184" y="2248"/>
                  <a:ext cx="88" cy="216"/>
                </a:xfrm>
                <a:prstGeom prst="ellipse">
                  <a:avLst/>
                </a:prstGeom>
                <a:grpFill/>
                <a:ln w="9525">
                  <a:solidFill>
                    <a:srgbClr val="D24132"/>
                  </a:solidFill>
                  <a:round/>
                </a:ln>
                <a:effectLst/>
              </p:spPr>
              <p:txBody>
                <a:bodyPr wrap="none" anchor="ctr"/>
                <a:lstStyle/>
                <a:p>
                  <a:pPr>
                    <a:defRPr/>
                  </a:pPr>
                  <a:endParaRPr lang="zh-CN" altLang="en-US">
                    <a:solidFill>
                      <a:prstClr val="black"/>
                    </a:solidFill>
                    <a:effectLst>
                      <a:outerShdw blurRad="38100" dist="38100" dir="2700000" algn="tl">
                        <a:srgbClr val="000000">
                          <a:alpha val="43137"/>
                        </a:srgbClr>
                      </a:outerShdw>
                    </a:effectLst>
                  </a:endParaRPr>
                </a:p>
              </p:txBody>
            </p:sp>
          </p:grpSp>
          <p:grpSp>
            <p:nvGrpSpPr>
              <p:cNvPr id="37" name="Group 27"/>
              <p:cNvGrpSpPr/>
              <p:nvPr/>
            </p:nvGrpSpPr>
            <p:grpSpPr bwMode="auto">
              <a:xfrm>
                <a:off x="3302026" y="3989200"/>
                <a:ext cx="175935" cy="342900"/>
                <a:chOff x="1216" y="2800"/>
                <a:chExt cx="120" cy="216"/>
              </a:xfrm>
              <a:solidFill>
                <a:schemeClr val="bg1"/>
              </a:solidFill>
            </p:grpSpPr>
            <p:sp>
              <p:nvSpPr>
                <p:cNvPr id="107" name="Oval 28"/>
                <p:cNvSpPr>
                  <a:spLocks noChangeArrowheads="1"/>
                </p:cNvSpPr>
                <p:nvPr/>
              </p:nvSpPr>
              <p:spPr bwMode="auto">
                <a:xfrm>
                  <a:off x="1216" y="2800"/>
                  <a:ext cx="120" cy="216"/>
                </a:xfrm>
                <a:prstGeom prst="ellipse">
                  <a:avLst/>
                </a:prstGeom>
                <a:grpFill/>
                <a:ln w="9525">
                  <a:solidFill>
                    <a:srgbClr val="D24132"/>
                  </a:solidFill>
                  <a:round/>
                </a:ln>
                <a:effectLst/>
              </p:spPr>
              <p:txBody>
                <a:bodyPr wrap="none" anchor="ctr"/>
                <a:lstStyle/>
                <a:p>
                  <a:pPr>
                    <a:defRPr/>
                  </a:pPr>
                  <a:endParaRPr lang="zh-CN" altLang="en-US">
                    <a:solidFill>
                      <a:prstClr val="black"/>
                    </a:solidFill>
                    <a:effectLst>
                      <a:outerShdw blurRad="38100" dist="38100" dir="2700000" algn="tl">
                        <a:srgbClr val="000000">
                          <a:alpha val="43137"/>
                        </a:srgbClr>
                      </a:outerShdw>
                    </a:effectLst>
                  </a:endParaRPr>
                </a:p>
              </p:txBody>
            </p:sp>
            <p:sp>
              <p:nvSpPr>
                <p:cNvPr id="108" name="Oval 29"/>
                <p:cNvSpPr>
                  <a:spLocks noChangeArrowheads="1"/>
                </p:cNvSpPr>
                <p:nvPr/>
              </p:nvSpPr>
              <p:spPr bwMode="auto">
                <a:xfrm>
                  <a:off x="1216" y="2800"/>
                  <a:ext cx="88" cy="216"/>
                </a:xfrm>
                <a:prstGeom prst="ellipse">
                  <a:avLst/>
                </a:prstGeom>
                <a:grpFill/>
                <a:ln w="9525">
                  <a:solidFill>
                    <a:srgbClr val="D24132"/>
                  </a:solidFill>
                  <a:round/>
                </a:ln>
                <a:effectLst/>
              </p:spPr>
              <p:txBody>
                <a:bodyPr wrap="none" anchor="ctr"/>
                <a:lstStyle/>
                <a:p>
                  <a:pPr>
                    <a:defRPr/>
                  </a:pPr>
                  <a:endParaRPr lang="zh-CN" altLang="en-US">
                    <a:solidFill>
                      <a:prstClr val="black"/>
                    </a:solidFill>
                    <a:effectLst>
                      <a:outerShdw blurRad="38100" dist="38100" dir="2700000" algn="tl">
                        <a:srgbClr val="000000">
                          <a:alpha val="43137"/>
                        </a:srgbClr>
                      </a:outerShdw>
                    </a:effectLst>
                  </a:endParaRPr>
                </a:p>
              </p:txBody>
            </p:sp>
          </p:grpSp>
          <p:sp>
            <p:nvSpPr>
              <p:cNvPr id="38" name="Oval 31"/>
              <p:cNvSpPr>
                <a:spLocks noChangeArrowheads="1"/>
              </p:cNvSpPr>
              <p:nvPr/>
            </p:nvSpPr>
            <p:spPr bwMode="auto">
              <a:xfrm>
                <a:off x="3501419" y="3328800"/>
                <a:ext cx="164206" cy="342900"/>
              </a:xfrm>
              <a:prstGeom prst="ellipse">
                <a:avLst/>
              </a:prstGeom>
              <a:solidFill>
                <a:schemeClr val="bg1"/>
              </a:solidFill>
              <a:ln w="9525">
                <a:solidFill>
                  <a:srgbClr val="D24132"/>
                </a:solidFill>
                <a:round/>
              </a:ln>
              <a:effectLst/>
            </p:spPr>
            <p:txBody>
              <a:bodyPr wrap="none" anchor="ctr"/>
              <a:lstStyle/>
              <a:p>
                <a:pPr>
                  <a:defRPr/>
                </a:pPr>
                <a:endParaRPr lang="zh-CN" altLang="en-US">
                  <a:solidFill>
                    <a:prstClr val="black"/>
                  </a:solidFill>
                  <a:effectLst>
                    <a:outerShdw blurRad="38100" dist="38100" dir="2700000" algn="tl">
                      <a:srgbClr val="000000">
                        <a:alpha val="43137"/>
                      </a:srgbClr>
                    </a:outerShdw>
                  </a:effectLst>
                </a:endParaRPr>
              </a:p>
            </p:txBody>
          </p:sp>
          <p:sp>
            <p:nvSpPr>
              <p:cNvPr id="39" name="Oval 32"/>
              <p:cNvSpPr>
                <a:spLocks noChangeArrowheads="1"/>
              </p:cNvSpPr>
              <p:nvPr/>
            </p:nvSpPr>
            <p:spPr bwMode="auto">
              <a:xfrm>
                <a:off x="3501419" y="3328800"/>
                <a:ext cx="129019" cy="342900"/>
              </a:xfrm>
              <a:prstGeom prst="ellipse">
                <a:avLst/>
              </a:prstGeom>
              <a:solidFill>
                <a:schemeClr val="bg1"/>
              </a:solidFill>
              <a:ln w="9525">
                <a:solidFill>
                  <a:srgbClr val="D24132"/>
                </a:solidFill>
                <a:round/>
              </a:ln>
              <a:effectLst/>
            </p:spPr>
            <p:txBody>
              <a:bodyPr wrap="none" anchor="ctr"/>
              <a:lstStyle/>
              <a:p>
                <a:pPr>
                  <a:defRPr/>
                </a:pPr>
                <a:endParaRPr lang="zh-CN" altLang="en-US">
                  <a:solidFill>
                    <a:prstClr val="black"/>
                  </a:solidFill>
                  <a:effectLst>
                    <a:outerShdw blurRad="38100" dist="38100" dir="2700000" algn="tl">
                      <a:srgbClr val="000000">
                        <a:alpha val="43137"/>
                      </a:srgbClr>
                    </a:outerShdw>
                  </a:effectLst>
                </a:endParaRPr>
              </a:p>
            </p:txBody>
          </p:sp>
          <p:sp>
            <p:nvSpPr>
              <p:cNvPr id="40" name="AutoShape 34"/>
              <p:cNvSpPr>
                <a:spLocks noChangeArrowheads="1"/>
              </p:cNvSpPr>
              <p:nvPr/>
            </p:nvSpPr>
            <p:spPr bwMode="auto">
              <a:xfrm rot="16200000" flipH="1">
                <a:off x="3495808" y="3099260"/>
                <a:ext cx="2311400" cy="1146468"/>
              </a:xfrm>
              <a:custGeom>
                <a:avLst/>
                <a:gdLst>
                  <a:gd name="G0" fmla="+- 3707 0 0"/>
                  <a:gd name="G1" fmla="+- 21600 0 3707"/>
                  <a:gd name="G2" fmla="*/ 3707 1 2"/>
                  <a:gd name="G3" fmla="+- 21600 0 G2"/>
                  <a:gd name="G4" fmla="+/ 3707 21600 2"/>
                  <a:gd name="G5" fmla="+/ G1 0 2"/>
                  <a:gd name="G6" fmla="*/ 21600 21600 3707"/>
                  <a:gd name="G7" fmla="*/ G6 1 2"/>
                  <a:gd name="G8" fmla="+- 21600 0 G7"/>
                  <a:gd name="G9" fmla="*/ 21600 1 2"/>
                  <a:gd name="G10" fmla="+- 3707 0 G9"/>
                  <a:gd name="G11" fmla="?: G10 G8 0"/>
                  <a:gd name="G12" fmla="?: G10 G7 21600"/>
                  <a:gd name="T0" fmla="*/ 19746 w 21600"/>
                  <a:gd name="T1" fmla="*/ 10800 h 21600"/>
                  <a:gd name="T2" fmla="*/ 10800 w 21600"/>
                  <a:gd name="T3" fmla="*/ 21600 h 21600"/>
                  <a:gd name="T4" fmla="*/ 1854 w 21600"/>
                  <a:gd name="T5" fmla="*/ 10800 h 21600"/>
                  <a:gd name="T6" fmla="*/ 10800 w 21600"/>
                  <a:gd name="T7" fmla="*/ 0 h 21600"/>
                  <a:gd name="T8" fmla="*/ 3654 w 21600"/>
                  <a:gd name="T9" fmla="*/ 3654 h 21600"/>
                  <a:gd name="T10" fmla="*/ 17946 w 21600"/>
                  <a:gd name="T11" fmla="*/ 17946 h 21600"/>
                </a:gdLst>
                <a:ahLst/>
                <a:cxnLst>
                  <a:cxn ang="0">
                    <a:pos x="T0" y="T1"/>
                  </a:cxn>
                  <a:cxn ang="0">
                    <a:pos x="T2" y="T3"/>
                  </a:cxn>
                  <a:cxn ang="0">
                    <a:pos x="T4" y="T5"/>
                  </a:cxn>
                  <a:cxn ang="0">
                    <a:pos x="T6" y="T7"/>
                  </a:cxn>
                </a:cxnLst>
                <a:rect l="T8" t="T9" r="T10" b="T11"/>
                <a:pathLst>
                  <a:path w="21600" h="21600">
                    <a:moveTo>
                      <a:pt x="0" y="0"/>
                    </a:moveTo>
                    <a:lnTo>
                      <a:pt x="3707" y="21600"/>
                    </a:lnTo>
                    <a:lnTo>
                      <a:pt x="17893" y="21600"/>
                    </a:lnTo>
                    <a:lnTo>
                      <a:pt x="21600" y="0"/>
                    </a:lnTo>
                    <a:close/>
                  </a:path>
                </a:pathLst>
              </a:custGeom>
              <a:solidFill>
                <a:srgbClr val="F09C2A"/>
              </a:solidFill>
              <a:ln w="9525">
                <a:solidFill>
                  <a:schemeClr val="tx1"/>
                </a:solidFill>
                <a:miter lim="800000"/>
              </a:ln>
              <a:effectLst/>
            </p:spPr>
            <p:txBody>
              <a:bodyPr wrap="none" anchor="ctr"/>
              <a:lstStyle/>
              <a:p>
                <a:pPr>
                  <a:defRPr/>
                </a:pPr>
                <a:endParaRPr lang="zh-CN" altLang="en-US">
                  <a:solidFill>
                    <a:prstClr val="black"/>
                  </a:solidFill>
                  <a:effectLst>
                    <a:outerShdw blurRad="38100" dist="38100" dir="2700000" algn="tl">
                      <a:srgbClr val="000000">
                        <a:alpha val="43137"/>
                      </a:srgbClr>
                    </a:outerShdw>
                  </a:effectLst>
                </a:endParaRPr>
              </a:p>
            </p:txBody>
          </p:sp>
          <p:sp>
            <p:nvSpPr>
              <p:cNvPr id="41" name="Rectangle 35"/>
              <p:cNvSpPr>
                <a:spLocks noChangeArrowheads="1"/>
              </p:cNvSpPr>
              <p:nvPr/>
            </p:nvSpPr>
            <p:spPr bwMode="auto">
              <a:xfrm>
                <a:off x="4017510" y="2509650"/>
                <a:ext cx="58568" cy="2298700"/>
              </a:xfrm>
              <a:prstGeom prst="rect">
                <a:avLst/>
              </a:prstGeom>
              <a:solidFill>
                <a:schemeClr val="bg1"/>
              </a:solidFill>
              <a:ln w="9525">
                <a:solidFill>
                  <a:schemeClr val="tx1"/>
                </a:solidFill>
                <a:miter lim="800000"/>
              </a:ln>
              <a:effectLst/>
            </p:spPr>
            <p:txBody>
              <a:bodyPr wrap="none" anchor="ctr"/>
              <a:lstStyle/>
              <a:p>
                <a:pPr>
                  <a:defRPr/>
                </a:pPr>
                <a:endParaRPr lang="zh-CN" altLang="en-US">
                  <a:solidFill>
                    <a:prstClr val="black"/>
                  </a:solidFill>
                  <a:effectLst>
                    <a:outerShdw blurRad="38100" dist="38100" dir="2700000" algn="tl">
                      <a:srgbClr val="000000">
                        <a:alpha val="43137"/>
                      </a:srgbClr>
                    </a:outerShdw>
                  </a:effectLst>
                </a:endParaRPr>
              </a:p>
            </p:txBody>
          </p:sp>
          <p:grpSp>
            <p:nvGrpSpPr>
              <p:cNvPr id="42" name="Group 36"/>
              <p:cNvGrpSpPr/>
              <p:nvPr/>
            </p:nvGrpSpPr>
            <p:grpSpPr bwMode="auto">
              <a:xfrm>
                <a:off x="4251782" y="4103500"/>
                <a:ext cx="210845" cy="431800"/>
                <a:chOff x="1864" y="2872"/>
                <a:chExt cx="144" cy="272"/>
              </a:xfrm>
              <a:solidFill>
                <a:schemeClr val="bg1"/>
              </a:solidFill>
            </p:grpSpPr>
            <p:sp>
              <p:nvSpPr>
                <p:cNvPr id="105" name="Oval 37"/>
                <p:cNvSpPr>
                  <a:spLocks noChangeArrowheads="1"/>
                </p:cNvSpPr>
                <p:nvPr/>
              </p:nvSpPr>
              <p:spPr bwMode="auto">
                <a:xfrm>
                  <a:off x="1872" y="2872"/>
                  <a:ext cx="136" cy="264"/>
                </a:xfrm>
                <a:prstGeom prst="ellipse">
                  <a:avLst/>
                </a:prstGeom>
                <a:grpFill/>
                <a:ln w="9525">
                  <a:solidFill>
                    <a:srgbClr val="D24132"/>
                  </a:solidFill>
                  <a:round/>
                </a:ln>
                <a:effectLst/>
              </p:spPr>
              <p:txBody>
                <a:bodyPr wrap="none" anchor="ctr"/>
                <a:lstStyle/>
                <a:p>
                  <a:pPr>
                    <a:defRPr/>
                  </a:pPr>
                  <a:endParaRPr lang="zh-CN" altLang="en-US">
                    <a:solidFill>
                      <a:prstClr val="black"/>
                    </a:solidFill>
                    <a:effectLst>
                      <a:outerShdw blurRad="38100" dist="38100" dir="2700000" algn="tl">
                        <a:srgbClr val="000000">
                          <a:alpha val="43137"/>
                        </a:srgbClr>
                      </a:outerShdw>
                    </a:effectLst>
                  </a:endParaRPr>
                </a:p>
              </p:txBody>
            </p:sp>
            <p:sp>
              <p:nvSpPr>
                <p:cNvPr id="106" name="Oval 38"/>
                <p:cNvSpPr>
                  <a:spLocks noChangeArrowheads="1"/>
                </p:cNvSpPr>
                <p:nvPr/>
              </p:nvSpPr>
              <p:spPr bwMode="auto">
                <a:xfrm>
                  <a:off x="1864" y="2880"/>
                  <a:ext cx="103" cy="264"/>
                </a:xfrm>
                <a:prstGeom prst="ellipse">
                  <a:avLst/>
                </a:prstGeom>
                <a:grpFill/>
                <a:ln w="9525">
                  <a:solidFill>
                    <a:srgbClr val="D24132"/>
                  </a:solidFill>
                  <a:round/>
                </a:ln>
                <a:effectLst/>
              </p:spPr>
              <p:txBody>
                <a:bodyPr wrap="none" anchor="ctr"/>
                <a:lstStyle/>
                <a:p>
                  <a:pPr>
                    <a:defRPr/>
                  </a:pPr>
                  <a:endParaRPr lang="zh-CN" altLang="en-US">
                    <a:solidFill>
                      <a:prstClr val="black"/>
                    </a:solidFill>
                    <a:effectLst>
                      <a:outerShdw blurRad="38100" dist="38100" dir="2700000" algn="tl">
                        <a:srgbClr val="000000">
                          <a:alpha val="43137"/>
                        </a:srgbClr>
                      </a:outerShdw>
                    </a:effectLst>
                  </a:endParaRPr>
                </a:p>
              </p:txBody>
            </p:sp>
          </p:grpSp>
          <p:grpSp>
            <p:nvGrpSpPr>
              <p:cNvPr id="43" name="Group 39"/>
              <p:cNvGrpSpPr/>
              <p:nvPr/>
            </p:nvGrpSpPr>
            <p:grpSpPr bwMode="auto">
              <a:xfrm>
                <a:off x="4275209" y="2808100"/>
                <a:ext cx="199131" cy="419100"/>
                <a:chOff x="1880" y="2056"/>
                <a:chExt cx="136" cy="264"/>
              </a:xfrm>
              <a:solidFill>
                <a:schemeClr val="bg1"/>
              </a:solidFill>
            </p:grpSpPr>
            <p:sp>
              <p:nvSpPr>
                <p:cNvPr id="103" name="Oval 40"/>
                <p:cNvSpPr>
                  <a:spLocks noChangeArrowheads="1"/>
                </p:cNvSpPr>
                <p:nvPr/>
              </p:nvSpPr>
              <p:spPr bwMode="auto">
                <a:xfrm>
                  <a:off x="1880" y="2056"/>
                  <a:ext cx="137" cy="264"/>
                </a:xfrm>
                <a:prstGeom prst="ellipse">
                  <a:avLst/>
                </a:prstGeom>
                <a:grpFill/>
                <a:ln w="9525">
                  <a:solidFill>
                    <a:srgbClr val="D24132"/>
                  </a:solidFill>
                  <a:round/>
                </a:ln>
                <a:effectLst/>
              </p:spPr>
              <p:txBody>
                <a:bodyPr wrap="none" anchor="ctr"/>
                <a:lstStyle/>
                <a:p>
                  <a:pPr>
                    <a:defRPr/>
                  </a:pPr>
                  <a:endParaRPr lang="zh-CN" altLang="en-US">
                    <a:solidFill>
                      <a:prstClr val="black"/>
                    </a:solidFill>
                    <a:effectLst>
                      <a:outerShdw blurRad="38100" dist="38100" dir="2700000" algn="tl">
                        <a:srgbClr val="000000">
                          <a:alpha val="43137"/>
                        </a:srgbClr>
                      </a:outerShdw>
                    </a:effectLst>
                  </a:endParaRPr>
                </a:p>
              </p:txBody>
            </p:sp>
            <p:sp>
              <p:nvSpPr>
                <p:cNvPr id="104" name="Oval 41"/>
                <p:cNvSpPr>
                  <a:spLocks noChangeArrowheads="1"/>
                </p:cNvSpPr>
                <p:nvPr/>
              </p:nvSpPr>
              <p:spPr bwMode="auto">
                <a:xfrm>
                  <a:off x="1880" y="2056"/>
                  <a:ext cx="96" cy="264"/>
                </a:xfrm>
                <a:prstGeom prst="ellipse">
                  <a:avLst/>
                </a:prstGeom>
                <a:grpFill/>
                <a:ln w="9525">
                  <a:solidFill>
                    <a:srgbClr val="D24132"/>
                  </a:solidFill>
                  <a:round/>
                </a:ln>
                <a:effectLst/>
              </p:spPr>
              <p:txBody>
                <a:bodyPr wrap="none" anchor="ctr"/>
                <a:lstStyle/>
                <a:p>
                  <a:pPr>
                    <a:defRPr/>
                  </a:pPr>
                  <a:endParaRPr lang="zh-CN" altLang="en-US">
                    <a:solidFill>
                      <a:prstClr val="black"/>
                    </a:solidFill>
                    <a:effectLst>
                      <a:outerShdw blurRad="38100" dist="38100" dir="2700000" algn="tl">
                        <a:srgbClr val="000000">
                          <a:alpha val="43137"/>
                        </a:srgbClr>
                      </a:outerShdw>
                    </a:effectLst>
                  </a:endParaRPr>
                </a:p>
              </p:txBody>
            </p:sp>
          </p:grpSp>
          <p:grpSp>
            <p:nvGrpSpPr>
              <p:cNvPr id="44" name="Group 42"/>
              <p:cNvGrpSpPr/>
              <p:nvPr/>
            </p:nvGrpSpPr>
            <p:grpSpPr bwMode="auto">
              <a:xfrm>
                <a:off x="4673471" y="3112900"/>
                <a:ext cx="163990" cy="342900"/>
                <a:chOff x="2152" y="2248"/>
                <a:chExt cx="112" cy="216"/>
              </a:xfrm>
              <a:solidFill>
                <a:schemeClr val="bg1"/>
              </a:solidFill>
            </p:grpSpPr>
            <p:sp>
              <p:nvSpPr>
                <p:cNvPr id="101" name="Oval 43"/>
                <p:cNvSpPr>
                  <a:spLocks noChangeArrowheads="1"/>
                </p:cNvSpPr>
                <p:nvPr/>
              </p:nvSpPr>
              <p:spPr bwMode="auto">
                <a:xfrm>
                  <a:off x="2152" y="2248"/>
                  <a:ext cx="113" cy="216"/>
                </a:xfrm>
                <a:prstGeom prst="ellipse">
                  <a:avLst/>
                </a:prstGeom>
                <a:grpFill/>
                <a:ln w="9525">
                  <a:solidFill>
                    <a:srgbClr val="D24132"/>
                  </a:solidFill>
                  <a:round/>
                </a:ln>
                <a:effectLst/>
              </p:spPr>
              <p:txBody>
                <a:bodyPr wrap="none" anchor="ctr"/>
                <a:lstStyle/>
                <a:p>
                  <a:pPr>
                    <a:defRPr/>
                  </a:pPr>
                  <a:endParaRPr lang="zh-CN" altLang="en-US">
                    <a:solidFill>
                      <a:prstClr val="black"/>
                    </a:solidFill>
                    <a:effectLst>
                      <a:outerShdw blurRad="38100" dist="38100" dir="2700000" algn="tl">
                        <a:srgbClr val="000000">
                          <a:alpha val="43137"/>
                        </a:srgbClr>
                      </a:outerShdw>
                    </a:effectLst>
                  </a:endParaRPr>
                </a:p>
              </p:txBody>
            </p:sp>
            <p:sp>
              <p:nvSpPr>
                <p:cNvPr id="102" name="Oval 44"/>
                <p:cNvSpPr>
                  <a:spLocks noChangeArrowheads="1"/>
                </p:cNvSpPr>
                <p:nvPr/>
              </p:nvSpPr>
              <p:spPr bwMode="auto">
                <a:xfrm>
                  <a:off x="2152" y="2248"/>
                  <a:ext cx="89" cy="216"/>
                </a:xfrm>
                <a:prstGeom prst="ellipse">
                  <a:avLst/>
                </a:prstGeom>
                <a:grpFill/>
                <a:ln w="9525">
                  <a:solidFill>
                    <a:srgbClr val="D24132"/>
                  </a:solidFill>
                  <a:round/>
                </a:ln>
                <a:effectLst/>
              </p:spPr>
              <p:txBody>
                <a:bodyPr wrap="none" anchor="ctr"/>
                <a:lstStyle/>
                <a:p>
                  <a:pPr>
                    <a:defRPr/>
                  </a:pPr>
                  <a:endParaRPr lang="zh-CN" altLang="en-US">
                    <a:solidFill>
                      <a:prstClr val="black"/>
                    </a:solidFill>
                    <a:effectLst>
                      <a:outerShdw blurRad="38100" dist="38100" dir="2700000" algn="tl">
                        <a:srgbClr val="000000">
                          <a:alpha val="43137"/>
                        </a:srgbClr>
                      </a:outerShdw>
                    </a:effectLst>
                  </a:endParaRPr>
                </a:p>
              </p:txBody>
            </p:sp>
          </p:grpSp>
          <p:grpSp>
            <p:nvGrpSpPr>
              <p:cNvPr id="45" name="Group 45"/>
              <p:cNvGrpSpPr/>
              <p:nvPr/>
            </p:nvGrpSpPr>
            <p:grpSpPr bwMode="auto">
              <a:xfrm>
                <a:off x="4720326" y="3989200"/>
                <a:ext cx="175704" cy="342900"/>
                <a:chOff x="2184" y="2800"/>
                <a:chExt cx="120" cy="216"/>
              </a:xfrm>
              <a:solidFill>
                <a:schemeClr val="bg1"/>
              </a:solidFill>
            </p:grpSpPr>
            <p:sp>
              <p:nvSpPr>
                <p:cNvPr id="99" name="Oval 46"/>
                <p:cNvSpPr>
                  <a:spLocks noChangeArrowheads="1"/>
                </p:cNvSpPr>
                <p:nvPr/>
              </p:nvSpPr>
              <p:spPr bwMode="auto">
                <a:xfrm>
                  <a:off x="2184" y="2800"/>
                  <a:ext cx="119" cy="216"/>
                </a:xfrm>
                <a:prstGeom prst="ellipse">
                  <a:avLst/>
                </a:prstGeom>
                <a:grpFill/>
                <a:ln w="9525">
                  <a:solidFill>
                    <a:srgbClr val="D24132"/>
                  </a:solidFill>
                  <a:round/>
                </a:ln>
                <a:effectLst/>
              </p:spPr>
              <p:txBody>
                <a:bodyPr wrap="none" anchor="ctr"/>
                <a:lstStyle/>
                <a:p>
                  <a:pPr>
                    <a:defRPr/>
                  </a:pPr>
                  <a:endParaRPr lang="zh-CN" altLang="en-US">
                    <a:solidFill>
                      <a:prstClr val="black"/>
                    </a:solidFill>
                    <a:effectLst>
                      <a:outerShdw blurRad="38100" dist="38100" dir="2700000" algn="tl">
                        <a:srgbClr val="000000">
                          <a:alpha val="43137"/>
                        </a:srgbClr>
                      </a:outerShdw>
                    </a:effectLst>
                  </a:endParaRPr>
                </a:p>
              </p:txBody>
            </p:sp>
            <p:sp>
              <p:nvSpPr>
                <p:cNvPr id="100" name="Oval 47"/>
                <p:cNvSpPr>
                  <a:spLocks noChangeArrowheads="1"/>
                </p:cNvSpPr>
                <p:nvPr/>
              </p:nvSpPr>
              <p:spPr bwMode="auto">
                <a:xfrm>
                  <a:off x="2184" y="2800"/>
                  <a:ext cx="88" cy="216"/>
                </a:xfrm>
                <a:prstGeom prst="ellipse">
                  <a:avLst/>
                </a:prstGeom>
                <a:grpFill/>
                <a:ln w="9525">
                  <a:solidFill>
                    <a:srgbClr val="D24132"/>
                  </a:solidFill>
                  <a:round/>
                </a:ln>
                <a:effectLst/>
              </p:spPr>
              <p:txBody>
                <a:bodyPr wrap="none" anchor="ctr"/>
                <a:lstStyle/>
                <a:p>
                  <a:pPr>
                    <a:defRPr/>
                  </a:pPr>
                  <a:endParaRPr lang="zh-CN" altLang="en-US">
                    <a:solidFill>
                      <a:prstClr val="black"/>
                    </a:solidFill>
                    <a:effectLst>
                      <a:outerShdw blurRad="38100" dist="38100" dir="2700000" algn="tl">
                        <a:srgbClr val="000000">
                          <a:alpha val="43137"/>
                        </a:srgbClr>
                      </a:outerShdw>
                    </a:effectLst>
                  </a:endParaRPr>
                </a:p>
              </p:txBody>
            </p:sp>
          </p:grpSp>
          <p:grpSp>
            <p:nvGrpSpPr>
              <p:cNvPr id="46" name="Group 48"/>
              <p:cNvGrpSpPr/>
              <p:nvPr/>
            </p:nvGrpSpPr>
            <p:grpSpPr bwMode="auto">
              <a:xfrm>
                <a:off x="4942884" y="3379600"/>
                <a:ext cx="163990" cy="342900"/>
                <a:chOff x="2336" y="2416"/>
                <a:chExt cx="112" cy="216"/>
              </a:xfrm>
              <a:solidFill>
                <a:schemeClr val="bg1"/>
              </a:solidFill>
            </p:grpSpPr>
            <p:sp>
              <p:nvSpPr>
                <p:cNvPr id="97" name="Oval 49"/>
                <p:cNvSpPr>
                  <a:spLocks noChangeArrowheads="1"/>
                </p:cNvSpPr>
                <p:nvPr/>
              </p:nvSpPr>
              <p:spPr bwMode="auto">
                <a:xfrm>
                  <a:off x="2336" y="2416"/>
                  <a:ext cx="112" cy="216"/>
                </a:xfrm>
                <a:prstGeom prst="ellipse">
                  <a:avLst/>
                </a:prstGeom>
                <a:grpFill/>
                <a:ln w="9525">
                  <a:solidFill>
                    <a:srgbClr val="D24132"/>
                  </a:solidFill>
                  <a:round/>
                </a:ln>
                <a:effectLst/>
              </p:spPr>
              <p:txBody>
                <a:bodyPr wrap="none" anchor="ctr"/>
                <a:lstStyle/>
                <a:p>
                  <a:pPr>
                    <a:defRPr/>
                  </a:pPr>
                  <a:endParaRPr lang="zh-CN" altLang="en-US">
                    <a:solidFill>
                      <a:prstClr val="black"/>
                    </a:solidFill>
                    <a:effectLst>
                      <a:outerShdw blurRad="38100" dist="38100" dir="2700000" algn="tl">
                        <a:srgbClr val="000000">
                          <a:alpha val="43137"/>
                        </a:srgbClr>
                      </a:outerShdw>
                    </a:effectLst>
                  </a:endParaRPr>
                </a:p>
              </p:txBody>
            </p:sp>
            <p:sp>
              <p:nvSpPr>
                <p:cNvPr id="98" name="Oval 50"/>
                <p:cNvSpPr>
                  <a:spLocks noChangeArrowheads="1"/>
                </p:cNvSpPr>
                <p:nvPr/>
              </p:nvSpPr>
              <p:spPr bwMode="auto">
                <a:xfrm>
                  <a:off x="2336" y="2416"/>
                  <a:ext cx="88" cy="216"/>
                </a:xfrm>
                <a:prstGeom prst="ellipse">
                  <a:avLst/>
                </a:prstGeom>
                <a:grpFill/>
                <a:ln w="9525">
                  <a:solidFill>
                    <a:srgbClr val="D24132"/>
                  </a:solidFill>
                  <a:round/>
                </a:ln>
                <a:effectLst/>
              </p:spPr>
              <p:txBody>
                <a:bodyPr wrap="none" anchor="ctr"/>
                <a:lstStyle/>
                <a:p>
                  <a:pPr>
                    <a:defRPr/>
                  </a:pPr>
                  <a:endParaRPr lang="zh-CN" altLang="en-US">
                    <a:solidFill>
                      <a:prstClr val="black"/>
                    </a:solidFill>
                    <a:effectLst>
                      <a:outerShdw blurRad="38100" dist="38100" dir="2700000" algn="tl">
                        <a:srgbClr val="000000">
                          <a:alpha val="43137"/>
                        </a:srgbClr>
                      </a:outerShdw>
                    </a:effectLst>
                  </a:endParaRPr>
                </a:p>
              </p:txBody>
            </p:sp>
          </p:grpSp>
          <p:sp>
            <p:nvSpPr>
              <p:cNvPr id="47" name="Oval 51" descr="Cork"/>
              <p:cNvSpPr>
                <a:spLocks noChangeArrowheads="1"/>
              </p:cNvSpPr>
              <p:nvPr/>
            </p:nvSpPr>
            <p:spPr bwMode="auto">
              <a:xfrm>
                <a:off x="4415772" y="3481200"/>
                <a:ext cx="187417" cy="393700"/>
              </a:xfrm>
              <a:prstGeom prst="ellipse">
                <a:avLst/>
              </a:prstGeom>
              <a:blipFill dpi="0" rotWithShape="0">
                <a:blip r:embed="rId1"/>
                <a:srcRect/>
                <a:tile tx="0" ty="0" sx="100000" sy="100000" flip="none" algn="tl"/>
              </a:blipFill>
              <a:ln w="9525">
                <a:solidFill>
                  <a:schemeClr val="tx1"/>
                </a:solidFill>
                <a:prstDash val="sysDot"/>
                <a:round/>
              </a:ln>
              <a:effectLst/>
            </p:spPr>
            <p:txBody>
              <a:bodyPr wrap="none" anchor="ctr"/>
              <a:lstStyle/>
              <a:p>
                <a:pPr>
                  <a:defRPr/>
                </a:pPr>
                <a:endParaRPr lang="zh-CN" altLang="en-US">
                  <a:solidFill>
                    <a:prstClr val="black"/>
                  </a:solidFill>
                  <a:effectLst>
                    <a:outerShdw blurRad="38100" dist="38100" dir="2700000" algn="tl">
                      <a:srgbClr val="000000">
                        <a:alpha val="43137"/>
                      </a:srgbClr>
                    </a:outerShdw>
                  </a:effectLst>
                </a:endParaRPr>
              </a:p>
            </p:txBody>
          </p:sp>
          <p:sp>
            <p:nvSpPr>
              <p:cNvPr id="48" name="AutoShape 54"/>
              <p:cNvSpPr>
                <a:spLocks noChangeArrowheads="1"/>
              </p:cNvSpPr>
              <p:nvPr/>
            </p:nvSpPr>
            <p:spPr bwMode="auto">
              <a:xfrm rot="16200000" flipH="1">
                <a:off x="4985718" y="3098507"/>
                <a:ext cx="2311400" cy="1147976"/>
              </a:xfrm>
              <a:custGeom>
                <a:avLst/>
                <a:gdLst>
                  <a:gd name="G0" fmla="+- 3707 0 0"/>
                  <a:gd name="G1" fmla="+- 21600 0 3707"/>
                  <a:gd name="G2" fmla="*/ 3707 1 2"/>
                  <a:gd name="G3" fmla="+- 21600 0 G2"/>
                  <a:gd name="G4" fmla="+/ 3707 21600 2"/>
                  <a:gd name="G5" fmla="+/ G1 0 2"/>
                  <a:gd name="G6" fmla="*/ 21600 21600 3707"/>
                  <a:gd name="G7" fmla="*/ G6 1 2"/>
                  <a:gd name="G8" fmla="+- 21600 0 G7"/>
                  <a:gd name="G9" fmla="*/ 21600 1 2"/>
                  <a:gd name="G10" fmla="+- 3707 0 G9"/>
                  <a:gd name="G11" fmla="?: G10 G8 0"/>
                  <a:gd name="G12" fmla="?: G10 G7 21600"/>
                  <a:gd name="T0" fmla="*/ 19746 w 21600"/>
                  <a:gd name="T1" fmla="*/ 10800 h 21600"/>
                  <a:gd name="T2" fmla="*/ 10800 w 21600"/>
                  <a:gd name="T3" fmla="*/ 21600 h 21600"/>
                  <a:gd name="T4" fmla="*/ 1854 w 21600"/>
                  <a:gd name="T5" fmla="*/ 10800 h 21600"/>
                  <a:gd name="T6" fmla="*/ 10800 w 21600"/>
                  <a:gd name="T7" fmla="*/ 0 h 21600"/>
                  <a:gd name="T8" fmla="*/ 3654 w 21600"/>
                  <a:gd name="T9" fmla="*/ 3654 h 21600"/>
                  <a:gd name="T10" fmla="*/ 17946 w 21600"/>
                  <a:gd name="T11" fmla="*/ 17946 h 21600"/>
                </a:gdLst>
                <a:ahLst/>
                <a:cxnLst>
                  <a:cxn ang="0">
                    <a:pos x="T0" y="T1"/>
                  </a:cxn>
                  <a:cxn ang="0">
                    <a:pos x="T2" y="T3"/>
                  </a:cxn>
                  <a:cxn ang="0">
                    <a:pos x="T4" y="T5"/>
                  </a:cxn>
                  <a:cxn ang="0">
                    <a:pos x="T6" y="T7"/>
                  </a:cxn>
                </a:cxnLst>
                <a:rect l="T8" t="T9" r="T10" b="T11"/>
                <a:pathLst>
                  <a:path w="21600" h="21600">
                    <a:moveTo>
                      <a:pt x="0" y="0"/>
                    </a:moveTo>
                    <a:lnTo>
                      <a:pt x="3707" y="21600"/>
                    </a:lnTo>
                    <a:lnTo>
                      <a:pt x="17893" y="21600"/>
                    </a:lnTo>
                    <a:lnTo>
                      <a:pt x="21600" y="0"/>
                    </a:lnTo>
                    <a:close/>
                  </a:path>
                </a:pathLst>
              </a:custGeom>
              <a:solidFill>
                <a:srgbClr val="189A80"/>
              </a:solidFill>
              <a:ln w="9525">
                <a:solidFill>
                  <a:schemeClr val="tx1"/>
                </a:solidFill>
                <a:miter lim="800000"/>
              </a:ln>
              <a:effectLst/>
            </p:spPr>
            <p:txBody>
              <a:bodyPr wrap="none" anchor="ctr"/>
              <a:lstStyle/>
              <a:p>
                <a:pPr>
                  <a:defRPr/>
                </a:pPr>
                <a:endParaRPr lang="zh-CN" altLang="en-US">
                  <a:solidFill>
                    <a:prstClr val="black"/>
                  </a:solidFill>
                  <a:effectLst>
                    <a:outerShdw blurRad="38100" dist="38100" dir="2700000" algn="tl">
                      <a:srgbClr val="000000">
                        <a:alpha val="43137"/>
                      </a:srgbClr>
                    </a:outerShdw>
                  </a:effectLst>
                </a:endParaRPr>
              </a:p>
            </p:txBody>
          </p:sp>
          <p:sp>
            <p:nvSpPr>
              <p:cNvPr id="49" name="Oval 55" descr="Cork"/>
              <p:cNvSpPr>
                <a:spLocks noChangeArrowheads="1"/>
              </p:cNvSpPr>
              <p:nvPr/>
            </p:nvSpPr>
            <p:spPr bwMode="auto">
              <a:xfrm>
                <a:off x="5752895" y="4103501"/>
                <a:ext cx="199393" cy="419100"/>
              </a:xfrm>
              <a:prstGeom prst="ellipse">
                <a:avLst/>
              </a:prstGeom>
              <a:blipFill dpi="0" rotWithShape="0">
                <a:blip r:embed="rId1"/>
                <a:srcRect/>
                <a:tile tx="0" ty="0" sx="100000" sy="100000" flip="none" algn="tl"/>
              </a:blipFill>
              <a:ln w="9525">
                <a:solidFill>
                  <a:schemeClr val="tx1"/>
                </a:solidFill>
                <a:prstDash val="sysDot"/>
                <a:round/>
              </a:ln>
              <a:effectLst/>
            </p:spPr>
            <p:txBody>
              <a:bodyPr wrap="none" anchor="ctr"/>
              <a:lstStyle/>
              <a:p>
                <a:pPr>
                  <a:defRPr/>
                </a:pPr>
                <a:endParaRPr lang="zh-CN" altLang="en-US">
                  <a:solidFill>
                    <a:prstClr val="black"/>
                  </a:solidFill>
                  <a:effectLst>
                    <a:outerShdw blurRad="38100" dist="38100" dir="2700000" algn="tl">
                      <a:srgbClr val="000000">
                        <a:alpha val="43137"/>
                      </a:srgbClr>
                    </a:outerShdw>
                  </a:effectLst>
                </a:endParaRPr>
              </a:p>
            </p:txBody>
          </p:sp>
          <p:sp>
            <p:nvSpPr>
              <p:cNvPr id="50" name="Oval 56" descr="Cork"/>
              <p:cNvSpPr>
                <a:spLocks noChangeArrowheads="1"/>
              </p:cNvSpPr>
              <p:nvPr/>
            </p:nvSpPr>
            <p:spPr bwMode="auto">
              <a:xfrm>
                <a:off x="6163410" y="3112901"/>
                <a:ext cx="164206" cy="342900"/>
              </a:xfrm>
              <a:prstGeom prst="ellipse">
                <a:avLst/>
              </a:prstGeom>
              <a:blipFill dpi="0" rotWithShape="0">
                <a:blip r:embed="rId1"/>
                <a:srcRect/>
                <a:tile tx="0" ty="0" sx="100000" sy="100000" flip="none" algn="tl"/>
              </a:blipFill>
              <a:ln w="9525">
                <a:solidFill>
                  <a:schemeClr val="tx1"/>
                </a:solidFill>
                <a:prstDash val="sysDot"/>
                <a:round/>
              </a:ln>
              <a:effectLst/>
            </p:spPr>
            <p:txBody>
              <a:bodyPr wrap="none" anchor="ctr"/>
              <a:lstStyle/>
              <a:p>
                <a:pPr>
                  <a:defRPr/>
                </a:pPr>
                <a:endParaRPr lang="zh-CN" altLang="en-US">
                  <a:solidFill>
                    <a:prstClr val="black"/>
                  </a:solidFill>
                  <a:effectLst>
                    <a:outerShdw blurRad="38100" dist="38100" dir="2700000" algn="tl">
                      <a:srgbClr val="000000">
                        <a:alpha val="43137"/>
                      </a:srgbClr>
                    </a:outerShdw>
                  </a:effectLst>
                </a:endParaRPr>
              </a:p>
            </p:txBody>
          </p:sp>
          <p:sp>
            <p:nvSpPr>
              <p:cNvPr id="51" name="Rectangle 57"/>
              <p:cNvSpPr>
                <a:spLocks noChangeArrowheads="1"/>
              </p:cNvSpPr>
              <p:nvPr/>
            </p:nvSpPr>
            <p:spPr bwMode="auto">
              <a:xfrm>
                <a:off x="5506586" y="2509651"/>
                <a:ext cx="58645" cy="2298700"/>
              </a:xfrm>
              <a:prstGeom prst="rect">
                <a:avLst/>
              </a:prstGeom>
              <a:solidFill>
                <a:schemeClr val="bg1"/>
              </a:solidFill>
              <a:ln w="9525">
                <a:solidFill>
                  <a:schemeClr val="tx1"/>
                </a:solidFill>
                <a:miter lim="800000"/>
              </a:ln>
              <a:effectLst/>
            </p:spPr>
            <p:txBody>
              <a:bodyPr wrap="none" anchor="ctr"/>
              <a:lstStyle/>
              <a:p>
                <a:pPr>
                  <a:defRPr/>
                </a:pPr>
                <a:endParaRPr lang="zh-CN" altLang="en-US">
                  <a:solidFill>
                    <a:prstClr val="black"/>
                  </a:solidFill>
                  <a:effectLst>
                    <a:outerShdw blurRad="38100" dist="38100" dir="2700000" algn="tl">
                      <a:srgbClr val="000000">
                        <a:alpha val="43137"/>
                      </a:srgbClr>
                    </a:outerShdw>
                  </a:effectLst>
                </a:endParaRPr>
              </a:p>
            </p:txBody>
          </p:sp>
          <p:grpSp>
            <p:nvGrpSpPr>
              <p:cNvPr id="52" name="Group 58"/>
              <p:cNvGrpSpPr/>
              <p:nvPr/>
            </p:nvGrpSpPr>
            <p:grpSpPr bwMode="auto">
              <a:xfrm>
                <a:off x="5764624" y="2808101"/>
                <a:ext cx="199393" cy="419100"/>
                <a:chOff x="2896" y="2056"/>
                <a:chExt cx="136" cy="264"/>
              </a:xfrm>
              <a:solidFill>
                <a:schemeClr val="bg1"/>
              </a:solidFill>
            </p:grpSpPr>
            <p:sp>
              <p:nvSpPr>
                <p:cNvPr id="95" name="Oval 59"/>
                <p:cNvSpPr>
                  <a:spLocks noChangeArrowheads="1"/>
                </p:cNvSpPr>
                <p:nvPr/>
              </p:nvSpPr>
              <p:spPr bwMode="auto">
                <a:xfrm>
                  <a:off x="2896" y="2056"/>
                  <a:ext cx="135" cy="264"/>
                </a:xfrm>
                <a:prstGeom prst="ellipse">
                  <a:avLst/>
                </a:prstGeom>
                <a:grpFill/>
                <a:ln w="9525">
                  <a:solidFill>
                    <a:srgbClr val="D24132"/>
                  </a:solidFill>
                  <a:round/>
                </a:ln>
                <a:effectLst/>
              </p:spPr>
              <p:txBody>
                <a:bodyPr wrap="none" anchor="ctr"/>
                <a:lstStyle/>
                <a:p>
                  <a:pPr>
                    <a:defRPr/>
                  </a:pPr>
                  <a:endParaRPr lang="zh-CN" altLang="en-US">
                    <a:solidFill>
                      <a:prstClr val="black"/>
                    </a:solidFill>
                    <a:effectLst>
                      <a:outerShdw blurRad="38100" dist="38100" dir="2700000" algn="tl">
                        <a:srgbClr val="000000">
                          <a:alpha val="43137"/>
                        </a:srgbClr>
                      </a:outerShdw>
                    </a:effectLst>
                  </a:endParaRPr>
                </a:p>
              </p:txBody>
            </p:sp>
            <p:sp>
              <p:nvSpPr>
                <p:cNvPr id="96" name="Oval 60"/>
                <p:cNvSpPr>
                  <a:spLocks noChangeArrowheads="1"/>
                </p:cNvSpPr>
                <p:nvPr/>
              </p:nvSpPr>
              <p:spPr bwMode="auto">
                <a:xfrm>
                  <a:off x="2896" y="2056"/>
                  <a:ext cx="95" cy="264"/>
                </a:xfrm>
                <a:prstGeom prst="ellipse">
                  <a:avLst/>
                </a:prstGeom>
                <a:grpFill/>
                <a:ln w="9525">
                  <a:solidFill>
                    <a:srgbClr val="D24132"/>
                  </a:solidFill>
                  <a:round/>
                </a:ln>
                <a:effectLst/>
              </p:spPr>
              <p:txBody>
                <a:bodyPr wrap="none" anchor="ctr"/>
                <a:lstStyle/>
                <a:p>
                  <a:pPr>
                    <a:defRPr/>
                  </a:pPr>
                  <a:endParaRPr lang="zh-CN" altLang="en-US">
                    <a:solidFill>
                      <a:prstClr val="black"/>
                    </a:solidFill>
                    <a:effectLst>
                      <a:outerShdw blurRad="38100" dist="38100" dir="2700000" algn="tl">
                        <a:srgbClr val="000000">
                          <a:alpha val="43137"/>
                        </a:srgbClr>
                      </a:outerShdw>
                    </a:effectLst>
                  </a:endParaRPr>
                </a:p>
              </p:txBody>
            </p:sp>
          </p:grpSp>
          <p:grpSp>
            <p:nvGrpSpPr>
              <p:cNvPr id="53" name="Group 61"/>
              <p:cNvGrpSpPr/>
              <p:nvPr/>
            </p:nvGrpSpPr>
            <p:grpSpPr bwMode="auto">
              <a:xfrm>
                <a:off x="6210326" y="3989201"/>
                <a:ext cx="175935" cy="342900"/>
                <a:chOff x="3200" y="2800"/>
                <a:chExt cx="120" cy="216"/>
              </a:xfrm>
              <a:solidFill>
                <a:schemeClr val="bg1"/>
              </a:solidFill>
            </p:grpSpPr>
            <p:sp>
              <p:nvSpPr>
                <p:cNvPr id="93" name="Oval 62"/>
                <p:cNvSpPr>
                  <a:spLocks noChangeArrowheads="1"/>
                </p:cNvSpPr>
                <p:nvPr/>
              </p:nvSpPr>
              <p:spPr bwMode="auto">
                <a:xfrm>
                  <a:off x="3200" y="2800"/>
                  <a:ext cx="120" cy="216"/>
                </a:xfrm>
                <a:prstGeom prst="ellipse">
                  <a:avLst/>
                </a:prstGeom>
                <a:grpFill/>
                <a:ln w="9525">
                  <a:solidFill>
                    <a:srgbClr val="D24132"/>
                  </a:solidFill>
                  <a:round/>
                </a:ln>
                <a:effectLst/>
              </p:spPr>
              <p:txBody>
                <a:bodyPr wrap="none" anchor="ctr"/>
                <a:lstStyle/>
                <a:p>
                  <a:pPr>
                    <a:defRPr/>
                  </a:pPr>
                  <a:endParaRPr lang="zh-CN" altLang="en-US">
                    <a:solidFill>
                      <a:prstClr val="black"/>
                    </a:solidFill>
                    <a:effectLst>
                      <a:outerShdw blurRad="38100" dist="38100" dir="2700000" algn="tl">
                        <a:srgbClr val="000000">
                          <a:alpha val="43137"/>
                        </a:srgbClr>
                      </a:outerShdw>
                    </a:effectLst>
                  </a:endParaRPr>
                </a:p>
              </p:txBody>
            </p:sp>
            <p:sp>
              <p:nvSpPr>
                <p:cNvPr id="94" name="Oval 63"/>
                <p:cNvSpPr>
                  <a:spLocks noChangeArrowheads="1"/>
                </p:cNvSpPr>
                <p:nvPr/>
              </p:nvSpPr>
              <p:spPr bwMode="auto">
                <a:xfrm>
                  <a:off x="3200" y="2800"/>
                  <a:ext cx="88" cy="216"/>
                </a:xfrm>
                <a:prstGeom prst="ellipse">
                  <a:avLst/>
                </a:prstGeom>
                <a:grpFill/>
                <a:ln w="9525">
                  <a:solidFill>
                    <a:srgbClr val="D24132"/>
                  </a:solidFill>
                  <a:round/>
                </a:ln>
                <a:effectLst/>
              </p:spPr>
              <p:txBody>
                <a:bodyPr wrap="none" anchor="ctr"/>
                <a:lstStyle/>
                <a:p>
                  <a:pPr>
                    <a:defRPr/>
                  </a:pPr>
                  <a:endParaRPr lang="zh-CN" altLang="en-US">
                    <a:solidFill>
                      <a:prstClr val="black"/>
                    </a:solidFill>
                    <a:effectLst>
                      <a:outerShdw blurRad="38100" dist="38100" dir="2700000" algn="tl">
                        <a:srgbClr val="000000">
                          <a:alpha val="43137"/>
                        </a:srgbClr>
                      </a:outerShdw>
                    </a:effectLst>
                  </a:endParaRPr>
                </a:p>
              </p:txBody>
            </p:sp>
          </p:grpSp>
          <p:grpSp>
            <p:nvGrpSpPr>
              <p:cNvPr id="54" name="Group 64"/>
              <p:cNvGrpSpPr/>
              <p:nvPr/>
            </p:nvGrpSpPr>
            <p:grpSpPr bwMode="auto">
              <a:xfrm>
                <a:off x="6433177" y="3379601"/>
                <a:ext cx="164206" cy="342900"/>
                <a:chOff x="3352" y="2416"/>
                <a:chExt cx="112" cy="216"/>
              </a:xfrm>
              <a:solidFill>
                <a:schemeClr val="bg1"/>
              </a:solidFill>
            </p:grpSpPr>
            <p:sp>
              <p:nvSpPr>
                <p:cNvPr id="91" name="Oval 65"/>
                <p:cNvSpPr>
                  <a:spLocks noChangeArrowheads="1"/>
                </p:cNvSpPr>
                <p:nvPr/>
              </p:nvSpPr>
              <p:spPr bwMode="auto">
                <a:xfrm>
                  <a:off x="3352" y="2416"/>
                  <a:ext cx="112" cy="216"/>
                </a:xfrm>
                <a:prstGeom prst="ellipse">
                  <a:avLst/>
                </a:prstGeom>
                <a:grpFill/>
                <a:ln w="9525">
                  <a:solidFill>
                    <a:srgbClr val="D24132"/>
                  </a:solidFill>
                  <a:round/>
                </a:ln>
                <a:effectLst/>
              </p:spPr>
              <p:txBody>
                <a:bodyPr wrap="none" anchor="ctr"/>
                <a:lstStyle/>
                <a:p>
                  <a:pPr>
                    <a:defRPr/>
                  </a:pPr>
                  <a:endParaRPr lang="zh-CN" altLang="en-US">
                    <a:solidFill>
                      <a:prstClr val="black"/>
                    </a:solidFill>
                    <a:effectLst>
                      <a:outerShdw blurRad="38100" dist="38100" dir="2700000" algn="tl">
                        <a:srgbClr val="000000">
                          <a:alpha val="43137"/>
                        </a:srgbClr>
                      </a:outerShdw>
                    </a:effectLst>
                  </a:endParaRPr>
                </a:p>
              </p:txBody>
            </p:sp>
            <p:sp>
              <p:nvSpPr>
                <p:cNvPr id="92" name="Oval 66"/>
                <p:cNvSpPr>
                  <a:spLocks noChangeArrowheads="1"/>
                </p:cNvSpPr>
                <p:nvPr/>
              </p:nvSpPr>
              <p:spPr bwMode="auto">
                <a:xfrm>
                  <a:off x="3352" y="2416"/>
                  <a:ext cx="88" cy="216"/>
                </a:xfrm>
                <a:prstGeom prst="ellipse">
                  <a:avLst/>
                </a:prstGeom>
                <a:grpFill/>
                <a:ln w="9525">
                  <a:solidFill>
                    <a:srgbClr val="D24132"/>
                  </a:solidFill>
                  <a:round/>
                </a:ln>
                <a:effectLst/>
              </p:spPr>
              <p:txBody>
                <a:bodyPr wrap="none" anchor="ctr"/>
                <a:lstStyle/>
                <a:p>
                  <a:pPr>
                    <a:defRPr/>
                  </a:pPr>
                  <a:endParaRPr lang="zh-CN" altLang="en-US">
                    <a:solidFill>
                      <a:prstClr val="black"/>
                    </a:solidFill>
                    <a:effectLst>
                      <a:outerShdw blurRad="38100" dist="38100" dir="2700000" algn="tl">
                        <a:srgbClr val="000000">
                          <a:alpha val="43137"/>
                        </a:srgbClr>
                      </a:outerShdw>
                    </a:effectLst>
                  </a:endParaRPr>
                </a:p>
              </p:txBody>
            </p:sp>
          </p:grpSp>
          <p:sp>
            <p:nvSpPr>
              <p:cNvPr id="55" name="AutoShape 69"/>
              <p:cNvSpPr>
                <a:spLocks noChangeArrowheads="1"/>
              </p:cNvSpPr>
              <p:nvPr/>
            </p:nvSpPr>
            <p:spPr bwMode="auto">
              <a:xfrm rot="16200000" flipH="1">
                <a:off x="6437280" y="3097384"/>
                <a:ext cx="2311400" cy="1147045"/>
              </a:xfrm>
              <a:custGeom>
                <a:avLst/>
                <a:gdLst>
                  <a:gd name="G0" fmla="+- 3707 0 0"/>
                  <a:gd name="G1" fmla="+- 21600 0 3707"/>
                  <a:gd name="G2" fmla="*/ 3707 1 2"/>
                  <a:gd name="G3" fmla="+- 21600 0 G2"/>
                  <a:gd name="G4" fmla="+/ 3707 21600 2"/>
                  <a:gd name="G5" fmla="+/ G1 0 2"/>
                  <a:gd name="G6" fmla="*/ 21600 21600 3707"/>
                  <a:gd name="G7" fmla="*/ G6 1 2"/>
                  <a:gd name="G8" fmla="+- 21600 0 G7"/>
                  <a:gd name="G9" fmla="*/ 21600 1 2"/>
                  <a:gd name="G10" fmla="+- 3707 0 G9"/>
                  <a:gd name="G11" fmla="?: G10 G8 0"/>
                  <a:gd name="G12" fmla="?: G10 G7 21600"/>
                  <a:gd name="T0" fmla="*/ 19746 w 21600"/>
                  <a:gd name="T1" fmla="*/ 10800 h 21600"/>
                  <a:gd name="T2" fmla="*/ 10800 w 21600"/>
                  <a:gd name="T3" fmla="*/ 21600 h 21600"/>
                  <a:gd name="T4" fmla="*/ 1854 w 21600"/>
                  <a:gd name="T5" fmla="*/ 10800 h 21600"/>
                  <a:gd name="T6" fmla="*/ 10800 w 21600"/>
                  <a:gd name="T7" fmla="*/ 0 h 21600"/>
                  <a:gd name="T8" fmla="*/ 3654 w 21600"/>
                  <a:gd name="T9" fmla="*/ 3654 h 21600"/>
                  <a:gd name="T10" fmla="*/ 17946 w 21600"/>
                  <a:gd name="T11" fmla="*/ 17946 h 21600"/>
                </a:gdLst>
                <a:ahLst/>
                <a:cxnLst>
                  <a:cxn ang="0">
                    <a:pos x="T0" y="T1"/>
                  </a:cxn>
                  <a:cxn ang="0">
                    <a:pos x="T2" y="T3"/>
                  </a:cxn>
                  <a:cxn ang="0">
                    <a:pos x="T4" y="T5"/>
                  </a:cxn>
                  <a:cxn ang="0">
                    <a:pos x="T6" y="T7"/>
                  </a:cxn>
                </a:cxnLst>
                <a:rect l="T8" t="T9" r="T10" b="T11"/>
                <a:pathLst>
                  <a:path w="21600" h="21600">
                    <a:moveTo>
                      <a:pt x="0" y="0"/>
                    </a:moveTo>
                    <a:lnTo>
                      <a:pt x="3707" y="21600"/>
                    </a:lnTo>
                    <a:lnTo>
                      <a:pt x="17893" y="21600"/>
                    </a:lnTo>
                    <a:lnTo>
                      <a:pt x="21600" y="0"/>
                    </a:lnTo>
                    <a:close/>
                  </a:path>
                </a:pathLst>
              </a:custGeom>
              <a:solidFill>
                <a:srgbClr val="377790"/>
              </a:solidFill>
              <a:ln w="9525">
                <a:solidFill>
                  <a:schemeClr val="tx1"/>
                </a:solidFill>
                <a:miter lim="800000"/>
              </a:ln>
              <a:effectLst/>
            </p:spPr>
            <p:txBody>
              <a:bodyPr wrap="none" anchor="ctr"/>
              <a:lstStyle/>
              <a:p>
                <a:pPr>
                  <a:defRPr/>
                </a:pPr>
                <a:endParaRPr lang="zh-CN" altLang="en-US">
                  <a:solidFill>
                    <a:prstClr val="black"/>
                  </a:solidFill>
                  <a:effectLst>
                    <a:outerShdw blurRad="38100" dist="38100" dir="2700000" algn="tl">
                      <a:srgbClr val="000000">
                        <a:alpha val="43137"/>
                      </a:srgbClr>
                    </a:outerShdw>
                  </a:effectLst>
                </a:endParaRPr>
              </a:p>
            </p:txBody>
          </p:sp>
          <p:sp>
            <p:nvSpPr>
              <p:cNvPr id="56" name="Oval 70" descr="Cork"/>
              <p:cNvSpPr>
                <a:spLocks noChangeArrowheads="1"/>
              </p:cNvSpPr>
              <p:nvPr/>
            </p:nvSpPr>
            <p:spPr bwMode="auto">
              <a:xfrm>
                <a:off x="7663297" y="3989200"/>
                <a:ext cx="174327" cy="342900"/>
              </a:xfrm>
              <a:prstGeom prst="ellipse">
                <a:avLst/>
              </a:prstGeom>
              <a:blipFill dpi="0" rotWithShape="0">
                <a:blip r:embed="rId1"/>
                <a:srcRect/>
                <a:tile tx="0" ty="0" sx="100000" sy="100000" flip="none" algn="tl"/>
              </a:blipFill>
              <a:ln w="9525">
                <a:solidFill>
                  <a:schemeClr val="tx1"/>
                </a:solidFill>
                <a:prstDash val="sysDot"/>
                <a:round/>
              </a:ln>
              <a:effectLst/>
            </p:spPr>
            <p:txBody>
              <a:bodyPr wrap="none" anchor="ctr"/>
              <a:lstStyle/>
              <a:p>
                <a:pPr>
                  <a:defRPr/>
                </a:pPr>
                <a:endParaRPr lang="zh-CN" altLang="en-US">
                  <a:solidFill>
                    <a:prstClr val="black"/>
                  </a:solidFill>
                  <a:effectLst>
                    <a:outerShdw blurRad="38100" dist="38100" dir="2700000" algn="tl">
                      <a:srgbClr val="000000">
                        <a:alpha val="43137"/>
                      </a:srgbClr>
                    </a:outerShdw>
                  </a:effectLst>
                </a:endParaRPr>
              </a:p>
            </p:txBody>
          </p:sp>
          <p:sp>
            <p:nvSpPr>
              <p:cNvPr id="57" name="Oval 71" descr="Cork"/>
              <p:cNvSpPr>
                <a:spLocks noChangeArrowheads="1"/>
              </p:cNvSpPr>
              <p:nvPr/>
            </p:nvSpPr>
            <p:spPr bwMode="auto">
              <a:xfrm>
                <a:off x="7885967" y="3379600"/>
                <a:ext cx="164073" cy="342900"/>
              </a:xfrm>
              <a:prstGeom prst="ellipse">
                <a:avLst/>
              </a:prstGeom>
              <a:blipFill dpi="0" rotWithShape="0">
                <a:blip r:embed="rId1"/>
                <a:srcRect/>
                <a:tile tx="0" ty="0" sx="100000" sy="100000" flip="none" algn="tl"/>
              </a:blipFill>
              <a:ln w="9525">
                <a:solidFill>
                  <a:schemeClr val="tx1"/>
                </a:solidFill>
                <a:prstDash val="sysDot"/>
                <a:round/>
              </a:ln>
              <a:effectLst/>
            </p:spPr>
            <p:txBody>
              <a:bodyPr wrap="none" anchor="ctr"/>
              <a:lstStyle/>
              <a:p>
                <a:pPr>
                  <a:defRPr/>
                </a:pPr>
                <a:endParaRPr lang="zh-CN" altLang="en-US">
                  <a:solidFill>
                    <a:prstClr val="black"/>
                  </a:solidFill>
                  <a:effectLst>
                    <a:outerShdw blurRad="38100" dist="38100" dir="2700000" algn="tl">
                      <a:srgbClr val="000000">
                        <a:alpha val="43137"/>
                      </a:srgbClr>
                    </a:outerShdw>
                  </a:effectLst>
                </a:endParaRPr>
              </a:p>
            </p:txBody>
          </p:sp>
          <p:sp>
            <p:nvSpPr>
              <p:cNvPr id="58" name="Rectangle 72"/>
              <p:cNvSpPr>
                <a:spLocks noChangeArrowheads="1"/>
              </p:cNvSpPr>
              <p:nvPr/>
            </p:nvSpPr>
            <p:spPr bwMode="auto">
              <a:xfrm>
                <a:off x="6971847" y="2509650"/>
                <a:ext cx="58597" cy="2298700"/>
              </a:xfrm>
              <a:prstGeom prst="rect">
                <a:avLst/>
              </a:prstGeom>
              <a:solidFill>
                <a:schemeClr val="bg1"/>
              </a:solidFill>
              <a:ln w="9525">
                <a:solidFill>
                  <a:schemeClr val="tx1"/>
                </a:solidFill>
                <a:miter lim="800000"/>
              </a:ln>
              <a:effectLst/>
            </p:spPr>
            <p:txBody>
              <a:bodyPr wrap="none" anchor="ctr"/>
              <a:lstStyle/>
              <a:p>
                <a:pPr>
                  <a:defRPr/>
                </a:pPr>
                <a:endParaRPr lang="zh-CN" altLang="en-US">
                  <a:solidFill>
                    <a:prstClr val="black"/>
                  </a:solidFill>
                  <a:effectLst>
                    <a:outerShdw blurRad="38100" dist="38100" dir="2700000" algn="tl">
                      <a:srgbClr val="000000">
                        <a:alpha val="43137"/>
                      </a:srgbClr>
                    </a:outerShdw>
                  </a:effectLst>
                </a:endParaRPr>
              </a:p>
            </p:txBody>
          </p:sp>
          <p:grpSp>
            <p:nvGrpSpPr>
              <p:cNvPr id="59" name="Group 73"/>
              <p:cNvGrpSpPr/>
              <p:nvPr/>
            </p:nvGrpSpPr>
            <p:grpSpPr bwMode="auto">
              <a:xfrm>
                <a:off x="7217956" y="2808100"/>
                <a:ext cx="199231" cy="419100"/>
                <a:chOff x="3888" y="2056"/>
                <a:chExt cx="136" cy="264"/>
              </a:xfrm>
              <a:solidFill>
                <a:schemeClr val="bg1"/>
              </a:solidFill>
            </p:grpSpPr>
            <p:sp>
              <p:nvSpPr>
                <p:cNvPr id="89" name="Oval 74"/>
                <p:cNvSpPr>
                  <a:spLocks noChangeArrowheads="1"/>
                </p:cNvSpPr>
                <p:nvPr/>
              </p:nvSpPr>
              <p:spPr bwMode="auto">
                <a:xfrm>
                  <a:off x="3888" y="2056"/>
                  <a:ext cx="137" cy="264"/>
                </a:xfrm>
                <a:prstGeom prst="ellipse">
                  <a:avLst/>
                </a:prstGeom>
                <a:grpFill/>
                <a:ln w="9525">
                  <a:solidFill>
                    <a:srgbClr val="D24132"/>
                  </a:solidFill>
                  <a:round/>
                </a:ln>
                <a:effectLst/>
              </p:spPr>
              <p:txBody>
                <a:bodyPr wrap="none" anchor="ctr"/>
                <a:lstStyle/>
                <a:p>
                  <a:pPr>
                    <a:defRPr/>
                  </a:pPr>
                  <a:endParaRPr lang="zh-CN" altLang="en-US">
                    <a:solidFill>
                      <a:prstClr val="black"/>
                    </a:solidFill>
                    <a:effectLst>
                      <a:outerShdw blurRad="38100" dist="38100" dir="2700000" algn="tl">
                        <a:srgbClr val="000000">
                          <a:alpha val="43137"/>
                        </a:srgbClr>
                      </a:outerShdw>
                    </a:effectLst>
                  </a:endParaRPr>
                </a:p>
              </p:txBody>
            </p:sp>
            <p:sp>
              <p:nvSpPr>
                <p:cNvPr id="90" name="Oval 75"/>
                <p:cNvSpPr>
                  <a:spLocks noChangeArrowheads="1"/>
                </p:cNvSpPr>
                <p:nvPr/>
              </p:nvSpPr>
              <p:spPr bwMode="auto">
                <a:xfrm>
                  <a:off x="3888" y="2056"/>
                  <a:ext cx="96" cy="264"/>
                </a:xfrm>
                <a:prstGeom prst="ellipse">
                  <a:avLst/>
                </a:prstGeom>
                <a:grpFill/>
                <a:ln w="9525">
                  <a:solidFill>
                    <a:srgbClr val="D24132"/>
                  </a:solidFill>
                  <a:round/>
                </a:ln>
                <a:effectLst/>
              </p:spPr>
              <p:txBody>
                <a:bodyPr wrap="none" anchor="ctr"/>
                <a:lstStyle/>
                <a:p>
                  <a:pPr>
                    <a:defRPr/>
                  </a:pPr>
                  <a:endParaRPr lang="zh-CN" altLang="en-US">
                    <a:solidFill>
                      <a:prstClr val="black"/>
                    </a:solidFill>
                    <a:effectLst>
                      <a:outerShdw blurRad="38100" dist="38100" dir="2700000" algn="tl">
                        <a:srgbClr val="000000">
                          <a:alpha val="43137"/>
                        </a:srgbClr>
                      </a:outerShdw>
                    </a:effectLst>
                  </a:endParaRPr>
                </a:p>
              </p:txBody>
            </p:sp>
          </p:grpSp>
          <p:grpSp>
            <p:nvGrpSpPr>
              <p:cNvPr id="60" name="Group 76"/>
              <p:cNvGrpSpPr/>
              <p:nvPr/>
            </p:nvGrpSpPr>
            <p:grpSpPr bwMode="auto">
              <a:xfrm>
                <a:off x="7323432" y="3481200"/>
                <a:ext cx="199231" cy="393700"/>
                <a:chOff x="3960" y="2480"/>
                <a:chExt cx="136" cy="248"/>
              </a:xfrm>
              <a:solidFill>
                <a:schemeClr val="bg1"/>
              </a:solidFill>
            </p:grpSpPr>
            <p:sp>
              <p:nvSpPr>
                <p:cNvPr id="87" name="Oval 77"/>
                <p:cNvSpPr>
                  <a:spLocks noChangeArrowheads="1"/>
                </p:cNvSpPr>
                <p:nvPr/>
              </p:nvSpPr>
              <p:spPr bwMode="auto">
                <a:xfrm>
                  <a:off x="3967" y="2480"/>
                  <a:ext cx="129" cy="248"/>
                </a:xfrm>
                <a:prstGeom prst="ellipse">
                  <a:avLst/>
                </a:prstGeom>
                <a:grpFill/>
                <a:ln w="9525">
                  <a:solidFill>
                    <a:srgbClr val="D24132"/>
                  </a:solidFill>
                  <a:round/>
                </a:ln>
                <a:effectLst/>
              </p:spPr>
              <p:txBody>
                <a:bodyPr wrap="none" anchor="ctr"/>
                <a:lstStyle/>
                <a:p>
                  <a:pPr>
                    <a:defRPr/>
                  </a:pPr>
                  <a:endParaRPr lang="zh-CN" altLang="en-US">
                    <a:solidFill>
                      <a:prstClr val="black"/>
                    </a:solidFill>
                    <a:effectLst>
                      <a:outerShdw blurRad="38100" dist="38100" dir="2700000" algn="tl">
                        <a:srgbClr val="000000">
                          <a:alpha val="43137"/>
                        </a:srgbClr>
                      </a:outerShdw>
                    </a:effectLst>
                  </a:endParaRPr>
                </a:p>
              </p:txBody>
            </p:sp>
            <p:sp>
              <p:nvSpPr>
                <p:cNvPr id="88" name="Oval 78"/>
                <p:cNvSpPr>
                  <a:spLocks noChangeArrowheads="1"/>
                </p:cNvSpPr>
                <p:nvPr/>
              </p:nvSpPr>
              <p:spPr bwMode="auto">
                <a:xfrm>
                  <a:off x="3959" y="2480"/>
                  <a:ext cx="104" cy="248"/>
                </a:xfrm>
                <a:prstGeom prst="ellipse">
                  <a:avLst/>
                </a:prstGeom>
                <a:grpFill/>
                <a:ln w="9525">
                  <a:solidFill>
                    <a:srgbClr val="D24132"/>
                  </a:solidFill>
                  <a:round/>
                </a:ln>
                <a:effectLst/>
              </p:spPr>
              <p:txBody>
                <a:bodyPr wrap="none" anchor="ctr"/>
                <a:lstStyle/>
                <a:p>
                  <a:pPr>
                    <a:defRPr/>
                  </a:pPr>
                  <a:endParaRPr lang="zh-CN" altLang="en-US">
                    <a:solidFill>
                      <a:prstClr val="black"/>
                    </a:solidFill>
                    <a:effectLst>
                      <a:outerShdw blurRad="38100" dist="38100" dir="2700000" algn="tl">
                        <a:srgbClr val="000000">
                          <a:alpha val="43137"/>
                        </a:srgbClr>
                      </a:outerShdw>
                    </a:effectLst>
                  </a:endParaRPr>
                </a:p>
              </p:txBody>
            </p:sp>
          </p:grpSp>
          <p:grpSp>
            <p:nvGrpSpPr>
              <p:cNvPr id="61" name="Group 80"/>
              <p:cNvGrpSpPr/>
              <p:nvPr/>
            </p:nvGrpSpPr>
            <p:grpSpPr bwMode="auto">
              <a:xfrm>
                <a:off x="1802947" y="2998600"/>
                <a:ext cx="6616700" cy="1339850"/>
                <a:chOff x="193" y="2176"/>
                <a:chExt cx="4515" cy="844"/>
              </a:xfrm>
            </p:grpSpPr>
            <p:grpSp>
              <p:nvGrpSpPr>
                <p:cNvPr id="62" name="Group 81"/>
                <p:cNvGrpSpPr/>
                <p:nvPr/>
              </p:nvGrpSpPr>
              <p:grpSpPr bwMode="auto">
                <a:xfrm>
                  <a:off x="193" y="2190"/>
                  <a:ext cx="545" cy="830"/>
                  <a:chOff x="193" y="2190"/>
                  <a:chExt cx="545" cy="830"/>
                </a:xfrm>
              </p:grpSpPr>
              <p:sp>
                <p:nvSpPr>
                  <p:cNvPr id="81" name="Line 82"/>
                  <p:cNvSpPr>
                    <a:spLocks noChangeShapeType="1"/>
                  </p:cNvSpPr>
                  <p:nvPr/>
                </p:nvSpPr>
                <p:spPr bwMode="auto">
                  <a:xfrm>
                    <a:off x="464" y="2518"/>
                    <a:ext cx="272" cy="4"/>
                  </a:xfrm>
                  <a:prstGeom prst="line">
                    <a:avLst/>
                  </a:prstGeom>
                  <a:noFill/>
                  <a:ln w="38100">
                    <a:solidFill>
                      <a:srgbClr val="D24132"/>
                    </a:solidFill>
                    <a:round/>
                  </a:ln>
                  <a:effectLst/>
                </p:spPr>
                <p:txBody>
                  <a:bodyPr wrap="none" anchor="ctr"/>
                  <a:lstStyle/>
                  <a:p>
                    <a:pPr>
                      <a:defRPr/>
                    </a:pPr>
                    <a:endParaRPr lang="zh-CN" altLang="en-US">
                      <a:solidFill>
                        <a:prstClr val="black"/>
                      </a:solidFill>
                      <a:effectLst>
                        <a:outerShdw blurRad="38100" dist="38100" dir="2700000" algn="tl">
                          <a:srgbClr val="000000">
                            <a:alpha val="43137"/>
                          </a:srgbClr>
                        </a:outerShdw>
                      </a:effectLst>
                    </a:endParaRPr>
                  </a:p>
                </p:txBody>
              </p:sp>
              <p:sp>
                <p:nvSpPr>
                  <p:cNvPr id="82" name="Line 83"/>
                  <p:cNvSpPr>
                    <a:spLocks noChangeShapeType="1"/>
                  </p:cNvSpPr>
                  <p:nvPr/>
                </p:nvSpPr>
                <p:spPr bwMode="auto">
                  <a:xfrm>
                    <a:off x="193" y="2190"/>
                    <a:ext cx="536" cy="12"/>
                  </a:xfrm>
                  <a:prstGeom prst="line">
                    <a:avLst/>
                  </a:prstGeom>
                  <a:noFill/>
                  <a:ln w="38100">
                    <a:solidFill>
                      <a:srgbClr val="D24132"/>
                    </a:solidFill>
                    <a:round/>
                  </a:ln>
                  <a:effectLst/>
                </p:spPr>
                <p:txBody>
                  <a:bodyPr wrap="none" anchor="ctr"/>
                  <a:lstStyle/>
                  <a:p>
                    <a:pPr>
                      <a:defRPr/>
                    </a:pPr>
                    <a:endParaRPr lang="zh-CN" altLang="en-US">
                      <a:solidFill>
                        <a:prstClr val="black"/>
                      </a:solidFill>
                      <a:effectLst>
                        <a:outerShdw blurRad="38100" dist="38100" dir="2700000" algn="tl">
                          <a:srgbClr val="000000">
                            <a:alpha val="43137"/>
                          </a:srgbClr>
                        </a:outerShdw>
                      </a:effectLst>
                    </a:endParaRPr>
                  </a:p>
                </p:txBody>
              </p:sp>
              <p:sp>
                <p:nvSpPr>
                  <p:cNvPr id="83" name="Line 84"/>
                  <p:cNvSpPr>
                    <a:spLocks noChangeShapeType="1"/>
                  </p:cNvSpPr>
                  <p:nvPr/>
                </p:nvSpPr>
                <p:spPr bwMode="auto">
                  <a:xfrm>
                    <a:off x="346" y="2350"/>
                    <a:ext cx="385" cy="12"/>
                  </a:xfrm>
                  <a:prstGeom prst="line">
                    <a:avLst/>
                  </a:prstGeom>
                  <a:noFill/>
                  <a:ln w="38100">
                    <a:solidFill>
                      <a:srgbClr val="D24132"/>
                    </a:solidFill>
                    <a:round/>
                  </a:ln>
                  <a:effectLst/>
                </p:spPr>
                <p:txBody>
                  <a:bodyPr wrap="none" anchor="ctr"/>
                  <a:lstStyle/>
                  <a:p>
                    <a:pPr>
                      <a:defRPr/>
                    </a:pPr>
                    <a:endParaRPr lang="zh-CN" altLang="en-US">
                      <a:solidFill>
                        <a:prstClr val="black"/>
                      </a:solidFill>
                      <a:effectLst>
                        <a:outerShdw blurRad="38100" dist="38100" dir="2700000" algn="tl">
                          <a:srgbClr val="000000">
                            <a:alpha val="43137"/>
                          </a:srgbClr>
                        </a:outerShdw>
                      </a:effectLst>
                    </a:endParaRPr>
                  </a:p>
                </p:txBody>
              </p:sp>
              <p:sp>
                <p:nvSpPr>
                  <p:cNvPr id="84" name="Line 85"/>
                  <p:cNvSpPr>
                    <a:spLocks noChangeShapeType="1"/>
                  </p:cNvSpPr>
                  <p:nvPr/>
                </p:nvSpPr>
                <p:spPr bwMode="auto">
                  <a:xfrm>
                    <a:off x="218" y="2614"/>
                    <a:ext cx="520" cy="12"/>
                  </a:xfrm>
                  <a:prstGeom prst="line">
                    <a:avLst/>
                  </a:prstGeom>
                  <a:noFill/>
                  <a:ln w="38100">
                    <a:solidFill>
                      <a:srgbClr val="D24132"/>
                    </a:solidFill>
                    <a:round/>
                  </a:ln>
                  <a:effectLst/>
                </p:spPr>
                <p:txBody>
                  <a:bodyPr wrap="none" anchor="ctr"/>
                  <a:lstStyle/>
                  <a:p>
                    <a:pPr>
                      <a:defRPr/>
                    </a:pPr>
                    <a:endParaRPr lang="zh-CN" altLang="en-US">
                      <a:solidFill>
                        <a:prstClr val="black"/>
                      </a:solidFill>
                      <a:effectLst>
                        <a:outerShdw blurRad="38100" dist="38100" dir="2700000" algn="tl">
                          <a:srgbClr val="000000">
                            <a:alpha val="43137"/>
                          </a:srgbClr>
                        </a:outerShdw>
                      </a:effectLst>
                    </a:endParaRPr>
                  </a:p>
                </p:txBody>
              </p:sp>
              <p:sp>
                <p:nvSpPr>
                  <p:cNvPr id="85" name="Line 86"/>
                  <p:cNvSpPr>
                    <a:spLocks noChangeShapeType="1"/>
                  </p:cNvSpPr>
                  <p:nvPr/>
                </p:nvSpPr>
                <p:spPr bwMode="auto">
                  <a:xfrm>
                    <a:off x="218" y="3014"/>
                    <a:ext cx="512" cy="6"/>
                  </a:xfrm>
                  <a:prstGeom prst="line">
                    <a:avLst/>
                  </a:prstGeom>
                  <a:noFill/>
                  <a:ln w="38100">
                    <a:solidFill>
                      <a:srgbClr val="D24132"/>
                    </a:solidFill>
                    <a:round/>
                  </a:ln>
                  <a:effectLst/>
                </p:spPr>
                <p:txBody>
                  <a:bodyPr wrap="none" anchor="ctr"/>
                  <a:lstStyle/>
                  <a:p>
                    <a:pPr>
                      <a:defRPr/>
                    </a:pPr>
                    <a:endParaRPr lang="zh-CN" altLang="en-US">
                      <a:solidFill>
                        <a:prstClr val="black"/>
                      </a:solidFill>
                      <a:effectLst>
                        <a:outerShdw blurRad="38100" dist="38100" dir="2700000" algn="tl">
                          <a:srgbClr val="000000">
                            <a:alpha val="43137"/>
                          </a:srgbClr>
                        </a:outerShdw>
                      </a:effectLst>
                    </a:endParaRPr>
                  </a:p>
                </p:txBody>
              </p:sp>
              <p:sp>
                <p:nvSpPr>
                  <p:cNvPr id="86" name="Line 87"/>
                  <p:cNvSpPr>
                    <a:spLocks noChangeShapeType="1"/>
                  </p:cNvSpPr>
                  <p:nvPr/>
                </p:nvSpPr>
                <p:spPr bwMode="auto">
                  <a:xfrm>
                    <a:off x="373" y="2908"/>
                    <a:ext cx="344" cy="16"/>
                  </a:xfrm>
                  <a:prstGeom prst="line">
                    <a:avLst/>
                  </a:prstGeom>
                  <a:noFill/>
                  <a:ln w="38100">
                    <a:solidFill>
                      <a:srgbClr val="D24132"/>
                    </a:solidFill>
                    <a:round/>
                  </a:ln>
                  <a:effectLst/>
                </p:spPr>
                <p:txBody>
                  <a:bodyPr wrap="none" anchor="ctr"/>
                  <a:lstStyle/>
                  <a:p>
                    <a:pPr>
                      <a:defRPr/>
                    </a:pPr>
                    <a:endParaRPr lang="zh-CN" altLang="en-US">
                      <a:solidFill>
                        <a:prstClr val="black"/>
                      </a:solidFill>
                      <a:effectLst>
                        <a:outerShdw blurRad="38100" dist="38100" dir="2700000" algn="tl">
                          <a:srgbClr val="000000">
                            <a:alpha val="43137"/>
                          </a:srgbClr>
                        </a:outerShdw>
                      </a:effectLst>
                    </a:endParaRPr>
                  </a:p>
                </p:txBody>
              </p:sp>
            </p:grpSp>
            <p:grpSp>
              <p:nvGrpSpPr>
                <p:cNvPr id="63" name="Group 88"/>
                <p:cNvGrpSpPr/>
                <p:nvPr/>
              </p:nvGrpSpPr>
              <p:grpSpPr bwMode="auto">
                <a:xfrm>
                  <a:off x="917" y="2200"/>
                  <a:ext cx="799" cy="820"/>
                  <a:chOff x="917" y="2200"/>
                  <a:chExt cx="799" cy="820"/>
                </a:xfrm>
              </p:grpSpPr>
              <p:sp>
                <p:nvSpPr>
                  <p:cNvPr id="75" name="Line 89"/>
                  <p:cNvSpPr>
                    <a:spLocks noChangeShapeType="1"/>
                  </p:cNvSpPr>
                  <p:nvPr/>
                </p:nvSpPr>
                <p:spPr bwMode="auto">
                  <a:xfrm>
                    <a:off x="917" y="3016"/>
                    <a:ext cx="792" cy="4"/>
                  </a:xfrm>
                  <a:prstGeom prst="line">
                    <a:avLst/>
                  </a:prstGeom>
                  <a:noFill/>
                  <a:ln w="38100">
                    <a:solidFill>
                      <a:srgbClr val="D24132"/>
                    </a:solidFill>
                    <a:round/>
                  </a:ln>
                  <a:effectLst/>
                </p:spPr>
                <p:txBody>
                  <a:bodyPr wrap="none" anchor="ctr"/>
                  <a:lstStyle/>
                  <a:p>
                    <a:pPr>
                      <a:defRPr/>
                    </a:pPr>
                    <a:endParaRPr lang="zh-CN" altLang="en-US">
                      <a:solidFill>
                        <a:prstClr val="black"/>
                      </a:solidFill>
                      <a:effectLst>
                        <a:outerShdw blurRad="38100" dist="38100" dir="2700000" algn="tl">
                          <a:srgbClr val="000000">
                            <a:alpha val="43137"/>
                          </a:srgbClr>
                        </a:outerShdw>
                      </a:effectLst>
                    </a:endParaRPr>
                  </a:p>
                </p:txBody>
              </p:sp>
              <p:sp>
                <p:nvSpPr>
                  <p:cNvPr id="76" name="Line 90"/>
                  <p:cNvSpPr>
                    <a:spLocks noChangeShapeType="1"/>
                  </p:cNvSpPr>
                  <p:nvPr/>
                </p:nvSpPr>
                <p:spPr bwMode="auto">
                  <a:xfrm flipV="1">
                    <a:off x="1004" y="2620"/>
                    <a:ext cx="695" cy="8"/>
                  </a:xfrm>
                  <a:prstGeom prst="line">
                    <a:avLst/>
                  </a:prstGeom>
                  <a:noFill/>
                  <a:ln w="38100">
                    <a:solidFill>
                      <a:srgbClr val="D24132"/>
                    </a:solidFill>
                    <a:round/>
                  </a:ln>
                  <a:effectLst/>
                </p:spPr>
                <p:txBody>
                  <a:bodyPr wrap="none" anchor="ctr"/>
                  <a:lstStyle/>
                  <a:p>
                    <a:pPr>
                      <a:defRPr/>
                    </a:pPr>
                    <a:endParaRPr lang="zh-CN" altLang="en-US">
                      <a:solidFill>
                        <a:prstClr val="black"/>
                      </a:solidFill>
                      <a:effectLst>
                        <a:outerShdw blurRad="38100" dist="38100" dir="2700000" algn="tl">
                          <a:srgbClr val="000000">
                            <a:alpha val="43137"/>
                          </a:srgbClr>
                        </a:outerShdw>
                      </a:effectLst>
                    </a:endParaRPr>
                  </a:p>
                </p:txBody>
              </p:sp>
              <p:sp>
                <p:nvSpPr>
                  <p:cNvPr id="77" name="Line 91"/>
                  <p:cNvSpPr>
                    <a:spLocks noChangeShapeType="1"/>
                  </p:cNvSpPr>
                  <p:nvPr/>
                </p:nvSpPr>
                <p:spPr bwMode="auto">
                  <a:xfrm>
                    <a:off x="1197" y="2360"/>
                    <a:ext cx="519" cy="4"/>
                  </a:xfrm>
                  <a:prstGeom prst="line">
                    <a:avLst/>
                  </a:prstGeom>
                  <a:noFill/>
                  <a:ln w="38100">
                    <a:solidFill>
                      <a:srgbClr val="D24132"/>
                    </a:solidFill>
                    <a:round/>
                  </a:ln>
                  <a:effectLst/>
                </p:spPr>
                <p:txBody>
                  <a:bodyPr wrap="none" anchor="ctr"/>
                  <a:lstStyle/>
                  <a:p>
                    <a:pPr>
                      <a:defRPr/>
                    </a:pPr>
                    <a:endParaRPr lang="zh-CN" altLang="en-US">
                      <a:solidFill>
                        <a:prstClr val="black"/>
                      </a:solidFill>
                      <a:effectLst>
                        <a:outerShdw blurRad="38100" dist="38100" dir="2700000" algn="tl">
                          <a:srgbClr val="000000">
                            <a:alpha val="43137"/>
                          </a:srgbClr>
                        </a:outerShdw>
                      </a:effectLst>
                    </a:endParaRPr>
                  </a:p>
                </p:txBody>
              </p:sp>
              <p:sp>
                <p:nvSpPr>
                  <p:cNvPr id="78" name="Line 92"/>
                  <p:cNvSpPr>
                    <a:spLocks noChangeShapeType="1"/>
                  </p:cNvSpPr>
                  <p:nvPr/>
                </p:nvSpPr>
                <p:spPr bwMode="auto">
                  <a:xfrm>
                    <a:off x="1237" y="2920"/>
                    <a:ext cx="471" cy="0"/>
                  </a:xfrm>
                  <a:prstGeom prst="line">
                    <a:avLst/>
                  </a:prstGeom>
                  <a:noFill/>
                  <a:ln w="38100">
                    <a:solidFill>
                      <a:srgbClr val="D24132"/>
                    </a:solidFill>
                    <a:round/>
                  </a:ln>
                  <a:effectLst/>
                </p:spPr>
                <p:txBody>
                  <a:bodyPr wrap="none" anchor="ctr"/>
                  <a:lstStyle/>
                  <a:p>
                    <a:pPr>
                      <a:defRPr/>
                    </a:pPr>
                    <a:endParaRPr lang="zh-CN" altLang="en-US">
                      <a:solidFill>
                        <a:prstClr val="black"/>
                      </a:solidFill>
                      <a:effectLst>
                        <a:outerShdw blurRad="38100" dist="38100" dir="2700000" algn="tl">
                          <a:srgbClr val="000000">
                            <a:alpha val="43137"/>
                          </a:srgbClr>
                        </a:outerShdw>
                      </a:effectLst>
                    </a:endParaRPr>
                  </a:p>
                </p:txBody>
              </p:sp>
              <p:sp>
                <p:nvSpPr>
                  <p:cNvPr id="79" name="Line 93"/>
                  <p:cNvSpPr>
                    <a:spLocks noChangeShapeType="1"/>
                  </p:cNvSpPr>
                  <p:nvPr/>
                </p:nvSpPr>
                <p:spPr bwMode="auto">
                  <a:xfrm>
                    <a:off x="1365" y="2524"/>
                    <a:ext cx="343" cy="4"/>
                  </a:xfrm>
                  <a:prstGeom prst="line">
                    <a:avLst/>
                  </a:prstGeom>
                  <a:noFill/>
                  <a:ln w="38100">
                    <a:solidFill>
                      <a:srgbClr val="D24132"/>
                    </a:solidFill>
                    <a:round/>
                  </a:ln>
                  <a:effectLst/>
                </p:spPr>
                <p:txBody>
                  <a:bodyPr wrap="none" anchor="ctr"/>
                  <a:lstStyle/>
                  <a:p>
                    <a:pPr>
                      <a:defRPr/>
                    </a:pPr>
                    <a:endParaRPr lang="zh-CN" altLang="en-US">
                      <a:solidFill>
                        <a:prstClr val="black"/>
                      </a:solidFill>
                      <a:effectLst>
                        <a:outerShdw blurRad="38100" dist="38100" dir="2700000" algn="tl">
                          <a:srgbClr val="000000">
                            <a:alpha val="43137"/>
                          </a:srgbClr>
                        </a:outerShdw>
                      </a:effectLst>
                    </a:endParaRPr>
                  </a:p>
                </p:txBody>
              </p:sp>
              <p:sp>
                <p:nvSpPr>
                  <p:cNvPr id="80" name="Line 94"/>
                  <p:cNvSpPr>
                    <a:spLocks noChangeShapeType="1"/>
                  </p:cNvSpPr>
                  <p:nvPr/>
                </p:nvSpPr>
                <p:spPr bwMode="auto">
                  <a:xfrm>
                    <a:off x="924" y="2200"/>
                    <a:ext cx="776" cy="4"/>
                  </a:xfrm>
                  <a:prstGeom prst="line">
                    <a:avLst/>
                  </a:prstGeom>
                  <a:noFill/>
                  <a:ln w="38100">
                    <a:solidFill>
                      <a:srgbClr val="D24132"/>
                    </a:solidFill>
                    <a:round/>
                  </a:ln>
                  <a:effectLst/>
                </p:spPr>
                <p:txBody>
                  <a:bodyPr wrap="none" anchor="ctr"/>
                  <a:lstStyle/>
                  <a:p>
                    <a:pPr>
                      <a:defRPr/>
                    </a:pPr>
                    <a:endParaRPr lang="zh-CN" altLang="en-US">
                      <a:solidFill>
                        <a:prstClr val="black"/>
                      </a:solidFill>
                      <a:effectLst>
                        <a:outerShdw blurRad="38100" dist="38100" dir="2700000" algn="tl">
                          <a:srgbClr val="000000">
                            <a:alpha val="43137"/>
                          </a:srgbClr>
                        </a:outerShdw>
                      </a:effectLst>
                    </a:endParaRPr>
                  </a:p>
                </p:txBody>
              </p:sp>
            </p:grpSp>
            <p:grpSp>
              <p:nvGrpSpPr>
                <p:cNvPr id="64" name="Group 95"/>
                <p:cNvGrpSpPr/>
                <p:nvPr/>
              </p:nvGrpSpPr>
              <p:grpSpPr bwMode="auto">
                <a:xfrm>
                  <a:off x="2925" y="2184"/>
                  <a:ext cx="799" cy="724"/>
                  <a:chOff x="2925" y="2184"/>
                  <a:chExt cx="799" cy="724"/>
                </a:xfrm>
              </p:grpSpPr>
              <p:sp>
                <p:nvSpPr>
                  <p:cNvPr id="72" name="Line 96"/>
                  <p:cNvSpPr>
                    <a:spLocks noChangeShapeType="1"/>
                  </p:cNvSpPr>
                  <p:nvPr/>
                </p:nvSpPr>
                <p:spPr bwMode="auto">
                  <a:xfrm flipV="1">
                    <a:off x="3381" y="2524"/>
                    <a:ext cx="343" cy="8"/>
                  </a:xfrm>
                  <a:prstGeom prst="line">
                    <a:avLst/>
                  </a:prstGeom>
                  <a:noFill/>
                  <a:ln w="38100">
                    <a:solidFill>
                      <a:srgbClr val="D24132"/>
                    </a:solidFill>
                    <a:round/>
                  </a:ln>
                  <a:effectLst/>
                </p:spPr>
                <p:txBody>
                  <a:bodyPr wrap="none" anchor="ctr"/>
                  <a:lstStyle/>
                  <a:p>
                    <a:pPr>
                      <a:defRPr/>
                    </a:pPr>
                    <a:endParaRPr lang="zh-CN" altLang="en-US">
                      <a:solidFill>
                        <a:prstClr val="black"/>
                      </a:solidFill>
                      <a:effectLst>
                        <a:outerShdw blurRad="38100" dist="38100" dir="2700000" algn="tl">
                          <a:srgbClr val="000000">
                            <a:alpha val="43137"/>
                          </a:srgbClr>
                        </a:outerShdw>
                      </a:effectLst>
                    </a:endParaRPr>
                  </a:p>
                </p:txBody>
              </p:sp>
              <p:sp>
                <p:nvSpPr>
                  <p:cNvPr id="73" name="Line 97"/>
                  <p:cNvSpPr>
                    <a:spLocks noChangeShapeType="1"/>
                  </p:cNvSpPr>
                  <p:nvPr/>
                </p:nvSpPr>
                <p:spPr bwMode="auto">
                  <a:xfrm>
                    <a:off x="2925" y="2184"/>
                    <a:ext cx="792" cy="4"/>
                  </a:xfrm>
                  <a:prstGeom prst="line">
                    <a:avLst/>
                  </a:prstGeom>
                  <a:noFill/>
                  <a:ln w="38100">
                    <a:solidFill>
                      <a:srgbClr val="D24132"/>
                    </a:solidFill>
                    <a:round/>
                  </a:ln>
                  <a:effectLst/>
                </p:spPr>
                <p:txBody>
                  <a:bodyPr wrap="none" anchor="ctr"/>
                  <a:lstStyle/>
                  <a:p>
                    <a:pPr>
                      <a:defRPr/>
                    </a:pPr>
                    <a:endParaRPr lang="zh-CN" altLang="en-US">
                      <a:solidFill>
                        <a:prstClr val="black"/>
                      </a:solidFill>
                      <a:effectLst>
                        <a:outerShdw blurRad="38100" dist="38100" dir="2700000" algn="tl">
                          <a:srgbClr val="000000">
                            <a:alpha val="43137"/>
                          </a:srgbClr>
                        </a:outerShdw>
                      </a:effectLst>
                    </a:endParaRPr>
                  </a:p>
                </p:txBody>
              </p:sp>
              <p:sp>
                <p:nvSpPr>
                  <p:cNvPr id="74" name="Line 98"/>
                  <p:cNvSpPr>
                    <a:spLocks noChangeShapeType="1"/>
                  </p:cNvSpPr>
                  <p:nvPr/>
                </p:nvSpPr>
                <p:spPr bwMode="auto">
                  <a:xfrm>
                    <a:off x="3197" y="2904"/>
                    <a:ext cx="528" cy="4"/>
                  </a:xfrm>
                  <a:prstGeom prst="line">
                    <a:avLst/>
                  </a:prstGeom>
                  <a:noFill/>
                  <a:ln w="38100">
                    <a:solidFill>
                      <a:srgbClr val="D24132"/>
                    </a:solidFill>
                    <a:round/>
                  </a:ln>
                  <a:effectLst/>
                </p:spPr>
                <p:txBody>
                  <a:bodyPr wrap="none" anchor="ctr"/>
                  <a:lstStyle/>
                  <a:p>
                    <a:pPr>
                      <a:defRPr/>
                    </a:pPr>
                    <a:endParaRPr lang="zh-CN" altLang="en-US">
                      <a:solidFill>
                        <a:prstClr val="black"/>
                      </a:solidFill>
                      <a:effectLst>
                        <a:outerShdw blurRad="38100" dist="38100" dir="2700000" algn="tl">
                          <a:srgbClr val="000000">
                            <a:alpha val="43137"/>
                          </a:srgbClr>
                        </a:outerShdw>
                      </a:effectLst>
                    </a:endParaRPr>
                  </a:p>
                </p:txBody>
              </p:sp>
            </p:grpSp>
            <p:grpSp>
              <p:nvGrpSpPr>
                <p:cNvPr id="65" name="Group 99"/>
                <p:cNvGrpSpPr/>
                <p:nvPr/>
              </p:nvGrpSpPr>
              <p:grpSpPr bwMode="auto">
                <a:xfrm>
                  <a:off x="1877" y="2192"/>
                  <a:ext cx="847" cy="828"/>
                  <a:chOff x="1877" y="2192"/>
                  <a:chExt cx="847" cy="828"/>
                </a:xfrm>
              </p:grpSpPr>
              <p:sp>
                <p:nvSpPr>
                  <p:cNvPr id="67" name="Line 100"/>
                  <p:cNvSpPr>
                    <a:spLocks noChangeShapeType="1"/>
                  </p:cNvSpPr>
                  <p:nvPr/>
                </p:nvSpPr>
                <p:spPr bwMode="auto">
                  <a:xfrm>
                    <a:off x="1910" y="2192"/>
                    <a:ext cx="806" cy="4"/>
                  </a:xfrm>
                  <a:prstGeom prst="line">
                    <a:avLst/>
                  </a:prstGeom>
                  <a:noFill/>
                  <a:ln w="38100">
                    <a:solidFill>
                      <a:srgbClr val="D24132"/>
                    </a:solidFill>
                    <a:round/>
                  </a:ln>
                  <a:effectLst/>
                </p:spPr>
                <p:txBody>
                  <a:bodyPr wrap="none" anchor="ctr"/>
                  <a:lstStyle/>
                  <a:p>
                    <a:pPr>
                      <a:defRPr/>
                    </a:pPr>
                    <a:endParaRPr lang="zh-CN" altLang="en-US">
                      <a:solidFill>
                        <a:prstClr val="black"/>
                      </a:solidFill>
                      <a:effectLst>
                        <a:outerShdw blurRad="38100" dist="38100" dir="2700000" algn="tl">
                          <a:srgbClr val="000000">
                            <a:alpha val="43137"/>
                          </a:srgbClr>
                        </a:outerShdw>
                      </a:effectLst>
                    </a:endParaRPr>
                  </a:p>
                </p:txBody>
              </p:sp>
              <p:sp>
                <p:nvSpPr>
                  <p:cNvPr id="68" name="Line 101"/>
                  <p:cNvSpPr>
                    <a:spLocks noChangeShapeType="1"/>
                  </p:cNvSpPr>
                  <p:nvPr/>
                </p:nvSpPr>
                <p:spPr bwMode="auto">
                  <a:xfrm flipV="1">
                    <a:off x="2161" y="2356"/>
                    <a:ext cx="558" cy="8"/>
                  </a:xfrm>
                  <a:prstGeom prst="line">
                    <a:avLst/>
                  </a:prstGeom>
                  <a:noFill/>
                  <a:ln w="38100">
                    <a:solidFill>
                      <a:srgbClr val="D24132"/>
                    </a:solidFill>
                    <a:round/>
                  </a:ln>
                  <a:effectLst/>
                </p:spPr>
                <p:txBody>
                  <a:bodyPr wrap="none" anchor="ctr"/>
                  <a:lstStyle/>
                  <a:p>
                    <a:pPr>
                      <a:defRPr/>
                    </a:pPr>
                    <a:endParaRPr lang="zh-CN" altLang="en-US">
                      <a:solidFill>
                        <a:prstClr val="black"/>
                      </a:solidFill>
                      <a:effectLst>
                        <a:outerShdw blurRad="38100" dist="38100" dir="2700000" algn="tl">
                          <a:srgbClr val="000000">
                            <a:alpha val="43137"/>
                          </a:srgbClr>
                        </a:outerShdw>
                      </a:effectLst>
                    </a:endParaRPr>
                  </a:p>
                </p:txBody>
              </p:sp>
              <p:sp>
                <p:nvSpPr>
                  <p:cNvPr id="69" name="Line 102"/>
                  <p:cNvSpPr>
                    <a:spLocks noChangeShapeType="1"/>
                  </p:cNvSpPr>
                  <p:nvPr/>
                </p:nvSpPr>
                <p:spPr bwMode="auto">
                  <a:xfrm flipV="1">
                    <a:off x="2365" y="2524"/>
                    <a:ext cx="342" cy="8"/>
                  </a:xfrm>
                  <a:prstGeom prst="line">
                    <a:avLst/>
                  </a:prstGeom>
                  <a:noFill/>
                  <a:ln w="38100">
                    <a:solidFill>
                      <a:srgbClr val="D24132"/>
                    </a:solidFill>
                    <a:round/>
                  </a:ln>
                  <a:effectLst/>
                </p:spPr>
                <p:txBody>
                  <a:bodyPr wrap="none" anchor="ctr"/>
                  <a:lstStyle/>
                  <a:p>
                    <a:pPr>
                      <a:defRPr/>
                    </a:pPr>
                    <a:endParaRPr lang="zh-CN" altLang="en-US">
                      <a:solidFill>
                        <a:prstClr val="black"/>
                      </a:solidFill>
                      <a:effectLst>
                        <a:outerShdw blurRad="38100" dist="38100" dir="2700000" algn="tl">
                          <a:srgbClr val="000000">
                            <a:alpha val="43137"/>
                          </a:srgbClr>
                        </a:outerShdw>
                      </a:effectLst>
                    </a:endParaRPr>
                  </a:p>
                </p:txBody>
              </p:sp>
              <p:sp>
                <p:nvSpPr>
                  <p:cNvPr id="70" name="Line 103"/>
                  <p:cNvSpPr>
                    <a:spLocks noChangeShapeType="1"/>
                  </p:cNvSpPr>
                  <p:nvPr/>
                </p:nvSpPr>
                <p:spPr bwMode="auto">
                  <a:xfrm>
                    <a:off x="2197" y="2912"/>
                    <a:ext cx="526" cy="4"/>
                  </a:xfrm>
                  <a:prstGeom prst="line">
                    <a:avLst/>
                  </a:prstGeom>
                  <a:noFill/>
                  <a:ln w="38100">
                    <a:solidFill>
                      <a:srgbClr val="D24132"/>
                    </a:solidFill>
                    <a:round/>
                  </a:ln>
                  <a:effectLst/>
                </p:spPr>
                <p:txBody>
                  <a:bodyPr wrap="none" anchor="ctr"/>
                  <a:lstStyle/>
                  <a:p>
                    <a:pPr>
                      <a:defRPr/>
                    </a:pPr>
                    <a:endParaRPr lang="zh-CN" altLang="en-US">
                      <a:solidFill>
                        <a:prstClr val="black"/>
                      </a:solidFill>
                      <a:effectLst>
                        <a:outerShdw blurRad="38100" dist="38100" dir="2700000" algn="tl">
                          <a:srgbClr val="000000">
                            <a:alpha val="43137"/>
                          </a:srgbClr>
                        </a:outerShdw>
                      </a:effectLst>
                    </a:endParaRPr>
                  </a:p>
                </p:txBody>
              </p:sp>
              <p:sp>
                <p:nvSpPr>
                  <p:cNvPr id="71" name="Line 104"/>
                  <p:cNvSpPr>
                    <a:spLocks noChangeShapeType="1"/>
                  </p:cNvSpPr>
                  <p:nvPr/>
                </p:nvSpPr>
                <p:spPr bwMode="auto">
                  <a:xfrm>
                    <a:off x="1877" y="3016"/>
                    <a:ext cx="838" cy="4"/>
                  </a:xfrm>
                  <a:prstGeom prst="line">
                    <a:avLst/>
                  </a:prstGeom>
                  <a:noFill/>
                  <a:ln w="38100">
                    <a:solidFill>
                      <a:srgbClr val="D24132"/>
                    </a:solidFill>
                    <a:round/>
                  </a:ln>
                  <a:effectLst/>
                </p:spPr>
                <p:txBody>
                  <a:bodyPr wrap="none" anchor="ctr"/>
                  <a:lstStyle/>
                  <a:p>
                    <a:pPr>
                      <a:defRPr/>
                    </a:pPr>
                    <a:endParaRPr lang="zh-CN" altLang="en-US">
                      <a:solidFill>
                        <a:prstClr val="black"/>
                      </a:solidFill>
                      <a:effectLst>
                        <a:outerShdw blurRad="38100" dist="38100" dir="2700000" algn="tl">
                          <a:srgbClr val="000000">
                            <a:alpha val="43137"/>
                          </a:srgbClr>
                        </a:outerShdw>
                      </a:effectLst>
                    </a:endParaRPr>
                  </a:p>
                </p:txBody>
              </p:sp>
            </p:grpSp>
            <p:sp>
              <p:nvSpPr>
                <p:cNvPr id="66" name="Line 105"/>
                <p:cNvSpPr>
                  <a:spLocks noChangeShapeType="1"/>
                </p:cNvSpPr>
                <p:nvPr/>
              </p:nvSpPr>
              <p:spPr bwMode="auto">
                <a:xfrm>
                  <a:off x="3901" y="2176"/>
                  <a:ext cx="807" cy="4"/>
                </a:xfrm>
                <a:prstGeom prst="line">
                  <a:avLst/>
                </a:prstGeom>
                <a:noFill/>
                <a:ln w="38100">
                  <a:solidFill>
                    <a:srgbClr val="D24132"/>
                  </a:solidFill>
                  <a:round/>
                </a:ln>
                <a:effectLst/>
              </p:spPr>
              <p:txBody>
                <a:bodyPr wrap="none" anchor="ctr"/>
                <a:lstStyle/>
                <a:p>
                  <a:pPr>
                    <a:defRPr/>
                  </a:pPr>
                  <a:endParaRPr lang="zh-CN" altLang="en-US">
                    <a:solidFill>
                      <a:prstClr val="black"/>
                    </a:solidFill>
                    <a:effectLst>
                      <a:outerShdw blurRad="38100" dist="38100" dir="2700000" algn="tl">
                        <a:srgbClr val="000000">
                          <a:alpha val="43137"/>
                        </a:srgbClr>
                      </a:outerShdw>
                    </a:effectLst>
                  </a:endParaRPr>
                </a:p>
              </p:txBody>
            </p:sp>
          </p:grpSp>
        </p:grpSp>
        <p:sp>
          <p:nvSpPr>
            <p:cNvPr id="15" name="Text Box 2"/>
            <p:cNvSpPr txBox="1">
              <a:spLocks noChangeArrowheads="1"/>
            </p:cNvSpPr>
            <p:nvPr/>
          </p:nvSpPr>
          <p:spPr bwMode="auto">
            <a:xfrm>
              <a:off x="2601430" y="1924787"/>
              <a:ext cx="1084837" cy="465125"/>
            </a:xfrm>
            <a:prstGeom prst="rect">
              <a:avLst/>
            </a:prstGeom>
            <a:noFill/>
            <a:ln w="9525">
              <a:solidFill>
                <a:srgbClr val="C00000"/>
              </a:solidFill>
              <a:miter lim="800000"/>
            </a:ln>
            <a:extLst>
              <a:ext uri="{909E8E84-426E-40DD-AFC4-6F175D3DCCD1}">
                <a14:hiddenFill xmlns:a14="http://schemas.microsoft.com/office/drawing/2010/main">
                  <a:solidFill>
                    <a:srgbClr val="FFFFFF"/>
                  </a:solidFill>
                </a14:hiddenFill>
              </a:ext>
            </a:extLst>
          </p:spPr>
          <p:txBody>
            <a:bodyPr wrap="square">
              <a:spAutoFit/>
            </a:bodyPr>
            <a:lstStyle>
              <a:lvl1pPr eaLnBrk="0" hangingPunct="0">
                <a:defRPr kumimoji="1" sz="1400" b="1">
                  <a:solidFill>
                    <a:schemeClr val="hlink"/>
                  </a:solidFill>
                  <a:latin typeface="Times New Roman" panose="02020603050405020304" pitchFamily="18" charset="0"/>
                  <a:ea typeface="仿宋_GB2312" panose="02010609030101010101" pitchFamily="49" charset="-122"/>
                </a:defRPr>
              </a:lvl1pPr>
              <a:lvl2pPr marL="742950" indent="-285750" eaLnBrk="0" hangingPunct="0">
                <a:defRPr kumimoji="1" sz="1400" b="1">
                  <a:solidFill>
                    <a:schemeClr val="hlink"/>
                  </a:solidFill>
                  <a:latin typeface="Times New Roman" panose="02020603050405020304" pitchFamily="18" charset="0"/>
                  <a:ea typeface="仿宋_GB2312" panose="02010609030101010101" pitchFamily="49" charset="-122"/>
                </a:defRPr>
              </a:lvl2pPr>
              <a:lvl3pPr marL="1143000" indent="-228600" eaLnBrk="0" hangingPunct="0">
                <a:defRPr kumimoji="1" sz="1400" b="1">
                  <a:solidFill>
                    <a:schemeClr val="hlink"/>
                  </a:solidFill>
                  <a:latin typeface="Times New Roman" panose="02020603050405020304" pitchFamily="18" charset="0"/>
                  <a:ea typeface="仿宋_GB2312" panose="02010609030101010101" pitchFamily="49" charset="-122"/>
                </a:defRPr>
              </a:lvl3pPr>
              <a:lvl4pPr marL="1600200" indent="-228600" eaLnBrk="0" hangingPunct="0">
                <a:defRPr kumimoji="1" sz="1400" b="1">
                  <a:solidFill>
                    <a:schemeClr val="hlink"/>
                  </a:solidFill>
                  <a:latin typeface="Times New Roman" panose="02020603050405020304" pitchFamily="18" charset="0"/>
                  <a:ea typeface="仿宋_GB2312" panose="02010609030101010101" pitchFamily="49" charset="-122"/>
                </a:defRPr>
              </a:lvl4pPr>
              <a:lvl5pPr marL="2057400" indent="-228600" eaLnBrk="0" hangingPunct="0">
                <a:defRPr kumimoji="1" sz="1400" b="1">
                  <a:solidFill>
                    <a:schemeClr val="hlink"/>
                  </a:solidFill>
                  <a:latin typeface="Times New Roman" panose="02020603050405020304" pitchFamily="18" charset="0"/>
                  <a:ea typeface="仿宋_GB2312" panose="02010609030101010101" pitchFamily="49" charset="-122"/>
                </a:defRPr>
              </a:lvl5pPr>
              <a:lvl6pPr marL="2514600" indent="-228600" algn="ctr" eaLnBrk="0" fontAlgn="base" hangingPunct="0">
                <a:spcBef>
                  <a:spcPct val="50000"/>
                </a:spcBef>
                <a:spcAft>
                  <a:spcPct val="0"/>
                </a:spcAft>
                <a:defRPr kumimoji="1" sz="1400" b="1">
                  <a:solidFill>
                    <a:schemeClr val="hlink"/>
                  </a:solidFill>
                  <a:latin typeface="Times New Roman" panose="02020603050405020304" pitchFamily="18" charset="0"/>
                  <a:ea typeface="仿宋_GB2312" panose="02010609030101010101" pitchFamily="49" charset="-122"/>
                </a:defRPr>
              </a:lvl6pPr>
              <a:lvl7pPr marL="2971800" indent="-228600" algn="ctr" eaLnBrk="0" fontAlgn="base" hangingPunct="0">
                <a:spcBef>
                  <a:spcPct val="50000"/>
                </a:spcBef>
                <a:spcAft>
                  <a:spcPct val="0"/>
                </a:spcAft>
                <a:defRPr kumimoji="1" sz="1400" b="1">
                  <a:solidFill>
                    <a:schemeClr val="hlink"/>
                  </a:solidFill>
                  <a:latin typeface="Times New Roman" panose="02020603050405020304" pitchFamily="18" charset="0"/>
                  <a:ea typeface="仿宋_GB2312" panose="02010609030101010101" pitchFamily="49" charset="-122"/>
                </a:defRPr>
              </a:lvl7pPr>
              <a:lvl8pPr marL="3429000" indent="-228600" algn="ctr" eaLnBrk="0" fontAlgn="base" hangingPunct="0">
                <a:spcBef>
                  <a:spcPct val="50000"/>
                </a:spcBef>
                <a:spcAft>
                  <a:spcPct val="0"/>
                </a:spcAft>
                <a:defRPr kumimoji="1" sz="1400" b="1">
                  <a:solidFill>
                    <a:schemeClr val="hlink"/>
                  </a:solidFill>
                  <a:latin typeface="Times New Roman" panose="02020603050405020304" pitchFamily="18" charset="0"/>
                  <a:ea typeface="仿宋_GB2312" panose="02010609030101010101" pitchFamily="49" charset="-122"/>
                </a:defRPr>
              </a:lvl8pPr>
              <a:lvl9pPr marL="3886200" indent="-228600" algn="ctr" eaLnBrk="0" fontAlgn="base" hangingPunct="0">
                <a:spcBef>
                  <a:spcPct val="50000"/>
                </a:spcBef>
                <a:spcAft>
                  <a:spcPct val="0"/>
                </a:spcAft>
                <a:defRPr kumimoji="1" sz="1400" b="1">
                  <a:solidFill>
                    <a:schemeClr val="hlink"/>
                  </a:solidFill>
                  <a:latin typeface="Times New Roman" panose="02020603050405020304" pitchFamily="18" charset="0"/>
                  <a:ea typeface="仿宋_GB2312" panose="02010609030101010101" pitchFamily="49" charset="-122"/>
                </a:defRPr>
              </a:lvl9pPr>
            </a:lstStyle>
            <a:p>
              <a:pPr algn="ctr"/>
              <a:r>
                <a:rPr lang="zh-CN" altLang="en-US" sz="2000" dirty="0">
                  <a:solidFill>
                    <a:srgbClr val="D24132"/>
                  </a:solidFill>
                  <a:latin typeface="微软雅黑" panose="020B0503020204020204" pitchFamily="34" charset="-122"/>
                  <a:ea typeface="微软雅黑" panose="020B0503020204020204" pitchFamily="34" charset="-122"/>
                </a:rPr>
                <a:t>设备缺陷</a:t>
              </a:r>
              <a:endParaRPr lang="en-US" altLang="zh-CN" sz="2000" dirty="0">
                <a:solidFill>
                  <a:srgbClr val="D24132"/>
                </a:solidFill>
                <a:latin typeface="微软雅黑" panose="020B0503020204020204" pitchFamily="34" charset="-122"/>
                <a:ea typeface="微软雅黑" panose="020B0503020204020204" pitchFamily="34" charset="-122"/>
              </a:endParaRPr>
            </a:p>
          </p:txBody>
        </p:sp>
        <p:sp>
          <p:nvSpPr>
            <p:cNvPr id="16" name="Rectangle 49"/>
            <p:cNvSpPr>
              <a:spLocks noChangeArrowheads="1"/>
            </p:cNvSpPr>
            <p:nvPr/>
          </p:nvSpPr>
          <p:spPr bwMode="auto">
            <a:xfrm>
              <a:off x="5523324" y="1930826"/>
              <a:ext cx="1084455" cy="465125"/>
            </a:xfrm>
            <a:prstGeom prst="rect">
              <a:avLst/>
            </a:prstGeom>
            <a:noFill/>
            <a:ln w="9525">
              <a:solidFill>
                <a:srgbClr val="C00000"/>
              </a:solidFill>
              <a:miter lim="800000"/>
            </a:ln>
            <a:extLst>
              <a:ext uri="{909E8E84-426E-40DD-AFC4-6F175D3DCCD1}">
                <a14:hiddenFill xmlns:a14="http://schemas.microsoft.com/office/drawing/2010/main">
                  <a:solidFill>
                    <a:srgbClr val="FFFFFF"/>
                  </a:solidFill>
                </a14:hiddenFill>
              </a:ext>
            </a:extLst>
          </p:spPr>
          <p:txBody>
            <a:bodyPr wrap="square">
              <a:spAutoFit/>
            </a:bodyPr>
            <a:lstStyle/>
            <a:p>
              <a:pPr algn="ctr">
                <a:spcBef>
                  <a:spcPct val="0"/>
                </a:spcBef>
              </a:pPr>
              <a:r>
                <a:rPr lang="zh-CN" altLang="en-US" sz="2000" b="1" dirty="0">
                  <a:solidFill>
                    <a:srgbClr val="D24132"/>
                  </a:solidFill>
                  <a:latin typeface="微软雅黑" panose="020B0503020204020204" pitchFamily="34" charset="-122"/>
                  <a:ea typeface="微软雅黑" panose="020B0503020204020204" pitchFamily="34" charset="-122"/>
                </a:rPr>
                <a:t>管理制度</a:t>
              </a:r>
              <a:endParaRPr lang="zh-TW" altLang="en-US" sz="2000" b="1" dirty="0">
                <a:solidFill>
                  <a:srgbClr val="D24132"/>
                </a:solidFill>
                <a:latin typeface="微软雅黑" panose="020B0503020204020204" pitchFamily="34" charset="-122"/>
                <a:ea typeface="微软雅黑" panose="020B0503020204020204" pitchFamily="34" charset="-122"/>
              </a:endParaRPr>
            </a:p>
          </p:txBody>
        </p:sp>
        <p:sp>
          <p:nvSpPr>
            <p:cNvPr id="18" name="AutoShape 116"/>
            <p:cNvSpPr>
              <a:spLocks noChangeArrowheads="1"/>
            </p:cNvSpPr>
            <p:nvPr/>
          </p:nvSpPr>
          <p:spPr bwMode="auto">
            <a:xfrm>
              <a:off x="9799502" y="2058704"/>
              <a:ext cx="1361377" cy="3010093"/>
            </a:xfrm>
            <a:prstGeom prst="irregularSeal1">
              <a:avLst/>
            </a:prstGeom>
            <a:solidFill>
              <a:srgbClr val="C00000"/>
            </a:solidFill>
            <a:ln w="9525">
              <a:solidFill>
                <a:schemeClr val="tx1"/>
              </a:solidFill>
              <a:miter lim="800000"/>
            </a:ln>
            <a:effectLst/>
          </p:spPr>
          <p:txBody>
            <a:bodyPr wrap="none" anchor="ctr"/>
            <a:lstStyle/>
            <a:p>
              <a:pPr>
                <a:defRPr/>
              </a:pPr>
              <a:endParaRPr lang="zh-CN" altLang="en-US" dirty="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
          <p:nvSpPr>
            <p:cNvPr id="19" name="Text Box 117"/>
            <p:cNvSpPr txBox="1">
              <a:spLocks noChangeArrowheads="1"/>
            </p:cNvSpPr>
            <p:nvPr/>
          </p:nvSpPr>
          <p:spPr bwMode="auto">
            <a:xfrm>
              <a:off x="10126625" y="3105521"/>
              <a:ext cx="665266" cy="7513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kumimoji="1" sz="1400" b="1">
                  <a:solidFill>
                    <a:schemeClr val="hlink"/>
                  </a:solidFill>
                  <a:latin typeface="Times New Roman" panose="02020603050405020304" pitchFamily="18" charset="0"/>
                  <a:ea typeface="仿宋_GB2312" panose="02010609030101010101" pitchFamily="49" charset="-122"/>
                </a:defRPr>
              </a:lvl1pPr>
              <a:lvl2pPr marL="742950" indent="-285750" eaLnBrk="0" hangingPunct="0">
                <a:defRPr kumimoji="1" sz="1400" b="1">
                  <a:solidFill>
                    <a:schemeClr val="hlink"/>
                  </a:solidFill>
                  <a:latin typeface="Times New Roman" panose="02020603050405020304" pitchFamily="18" charset="0"/>
                  <a:ea typeface="仿宋_GB2312" panose="02010609030101010101" pitchFamily="49" charset="-122"/>
                </a:defRPr>
              </a:lvl2pPr>
              <a:lvl3pPr marL="1143000" indent="-228600" eaLnBrk="0" hangingPunct="0">
                <a:defRPr kumimoji="1" sz="1400" b="1">
                  <a:solidFill>
                    <a:schemeClr val="hlink"/>
                  </a:solidFill>
                  <a:latin typeface="Times New Roman" panose="02020603050405020304" pitchFamily="18" charset="0"/>
                  <a:ea typeface="仿宋_GB2312" panose="02010609030101010101" pitchFamily="49" charset="-122"/>
                </a:defRPr>
              </a:lvl3pPr>
              <a:lvl4pPr marL="1600200" indent="-228600" eaLnBrk="0" hangingPunct="0">
                <a:defRPr kumimoji="1" sz="1400" b="1">
                  <a:solidFill>
                    <a:schemeClr val="hlink"/>
                  </a:solidFill>
                  <a:latin typeface="Times New Roman" panose="02020603050405020304" pitchFamily="18" charset="0"/>
                  <a:ea typeface="仿宋_GB2312" panose="02010609030101010101" pitchFamily="49" charset="-122"/>
                </a:defRPr>
              </a:lvl4pPr>
              <a:lvl5pPr marL="2057400" indent="-228600" eaLnBrk="0" hangingPunct="0">
                <a:defRPr kumimoji="1" sz="1400" b="1">
                  <a:solidFill>
                    <a:schemeClr val="hlink"/>
                  </a:solidFill>
                  <a:latin typeface="Times New Roman" panose="02020603050405020304" pitchFamily="18" charset="0"/>
                  <a:ea typeface="仿宋_GB2312" panose="02010609030101010101" pitchFamily="49" charset="-122"/>
                </a:defRPr>
              </a:lvl5pPr>
              <a:lvl6pPr marL="2514600" indent="-228600" algn="ctr" eaLnBrk="0" fontAlgn="base" hangingPunct="0">
                <a:spcBef>
                  <a:spcPct val="50000"/>
                </a:spcBef>
                <a:spcAft>
                  <a:spcPct val="0"/>
                </a:spcAft>
                <a:defRPr kumimoji="1" sz="1400" b="1">
                  <a:solidFill>
                    <a:schemeClr val="hlink"/>
                  </a:solidFill>
                  <a:latin typeface="Times New Roman" panose="02020603050405020304" pitchFamily="18" charset="0"/>
                  <a:ea typeface="仿宋_GB2312" panose="02010609030101010101" pitchFamily="49" charset="-122"/>
                </a:defRPr>
              </a:lvl6pPr>
              <a:lvl7pPr marL="2971800" indent="-228600" algn="ctr" eaLnBrk="0" fontAlgn="base" hangingPunct="0">
                <a:spcBef>
                  <a:spcPct val="50000"/>
                </a:spcBef>
                <a:spcAft>
                  <a:spcPct val="0"/>
                </a:spcAft>
                <a:defRPr kumimoji="1" sz="1400" b="1">
                  <a:solidFill>
                    <a:schemeClr val="hlink"/>
                  </a:solidFill>
                  <a:latin typeface="Times New Roman" panose="02020603050405020304" pitchFamily="18" charset="0"/>
                  <a:ea typeface="仿宋_GB2312" panose="02010609030101010101" pitchFamily="49" charset="-122"/>
                </a:defRPr>
              </a:lvl7pPr>
              <a:lvl8pPr marL="3429000" indent="-228600" algn="ctr" eaLnBrk="0" fontAlgn="base" hangingPunct="0">
                <a:spcBef>
                  <a:spcPct val="50000"/>
                </a:spcBef>
                <a:spcAft>
                  <a:spcPct val="0"/>
                </a:spcAft>
                <a:defRPr kumimoji="1" sz="1400" b="1">
                  <a:solidFill>
                    <a:schemeClr val="hlink"/>
                  </a:solidFill>
                  <a:latin typeface="Times New Roman" panose="02020603050405020304" pitchFamily="18" charset="0"/>
                  <a:ea typeface="仿宋_GB2312" panose="02010609030101010101" pitchFamily="49" charset="-122"/>
                </a:defRPr>
              </a:lvl8pPr>
              <a:lvl9pPr marL="3886200" indent="-228600" algn="ctr" eaLnBrk="0" fontAlgn="base" hangingPunct="0">
                <a:spcBef>
                  <a:spcPct val="50000"/>
                </a:spcBef>
                <a:spcAft>
                  <a:spcPct val="0"/>
                </a:spcAft>
                <a:defRPr kumimoji="1" sz="1400" b="1">
                  <a:solidFill>
                    <a:schemeClr val="hlink"/>
                  </a:solidFill>
                  <a:latin typeface="Times New Roman" panose="02020603050405020304" pitchFamily="18" charset="0"/>
                  <a:ea typeface="仿宋_GB2312" panose="02010609030101010101" pitchFamily="49" charset="-122"/>
                </a:defRPr>
              </a:lvl9pPr>
            </a:lstStyle>
            <a:p>
              <a:pPr algn="ctr"/>
              <a:r>
                <a:rPr lang="zh-CN" altLang="en-US" sz="1800" dirty="0" smtClean="0">
                  <a:solidFill>
                    <a:prstClr val="white"/>
                  </a:solidFill>
                  <a:latin typeface="微软雅黑" panose="020B0503020204020204" pitchFamily="34" charset="-122"/>
                  <a:ea typeface="微软雅黑" panose="020B0503020204020204" pitchFamily="34" charset="-122"/>
                </a:rPr>
                <a:t>事故</a:t>
              </a:r>
              <a:endParaRPr lang="en-US" altLang="zh-CN" sz="1800" dirty="0" smtClean="0">
                <a:solidFill>
                  <a:prstClr val="white"/>
                </a:solidFill>
                <a:latin typeface="微软雅黑" panose="020B0503020204020204" pitchFamily="34" charset="-122"/>
                <a:ea typeface="微软雅黑" panose="020B0503020204020204" pitchFamily="34" charset="-122"/>
              </a:endParaRPr>
            </a:p>
            <a:p>
              <a:pPr algn="ctr"/>
              <a:r>
                <a:rPr lang="zh-CN" altLang="en-US" sz="1800" dirty="0" smtClean="0">
                  <a:solidFill>
                    <a:prstClr val="white"/>
                  </a:solidFill>
                  <a:latin typeface="微软雅黑" panose="020B0503020204020204" pitchFamily="34" charset="-122"/>
                  <a:ea typeface="微软雅黑" panose="020B0503020204020204" pitchFamily="34" charset="-122"/>
                </a:rPr>
                <a:t>发生</a:t>
              </a:r>
              <a:endParaRPr lang="en-US" altLang="zh-CN" sz="1800" dirty="0">
                <a:solidFill>
                  <a:prstClr val="white"/>
                </a:solidFill>
                <a:latin typeface="微软雅黑" panose="020B0503020204020204" pitchFamily="34" charset="-122"/>
                <a:ea typeface="微软雅黑" panose="020B0503020204020204" pitchFamily="34" charset="-122"/>
              </a:endParaRPr>
            </a:p>
          </p:txBody>
        </p:sp>
        <p:sp>
          <p:nvSpPr>
            <p:cNvPr id="20" name="AutoShape 52"/>
            <p:cNvSpPr>
              <a:spLocks noChangeArrowheads="1"/>
            </p:cNvSpPr>
            <p:nvPr/>
          </p:nvSpPr>
          <p:spPr bwMode="auto">
            <a:xfrm>
              <a:off x="3927758" y="5199446"/>
              <a:ext cx="1373607" cy="762000"/>
            </a:xfrm>
            <a:prstGeom prst="wedgeRectCallout">
              <a:avLst>
                <a:gd name="adj1" fmla="val 9910"/>
                <a:gd name="adj2" fmla="val -126541"/>
              </a:avLst>
            </a:prstGeom>
          </p:spPr>
          <p:style>
            <a:lnRef idx="2">
              <a:schemeClr val="accent6">
                <a:shade val="50000"/>
              </a:schemeClr>
            </a:lnRef>
            <a:fillRef idx="1">
              <a:schemeClr val="accent6"/>
            </a:fillRef>
            <a:effectRef idx="0">
              <a:schemeClr val="accent6"/>
            </a:effectRef>
            <a:fontRef idx="minor">
              <a:schemeClr val="lt1"/>
            </a:fontRef>
          </p:style>
          <p:txBody>
            <a:bodyPr anchor="ctr"/>
            <a:lstStyle/>
            <a:p>
              <a:pPr eaLnBrk="0" hangingPunct="0">
                <a:spcBef>
                  <a:spcPct val="0"/>
                </a:spcBef>
                <a:defRPr/>
              </a:pPr>
              <a:r>
                <a:rPr lang="zh-CN" altLang="en-US" sz="1600" b="1" dirty="0">
                  <a:solidFill>
                    <a:prstClr val="white"/>
                  </a:solidFill>
                  <a:latin typeface="微软雅黑" panose="020B0503020204020204" pitchFamily="34" charset="-122"/>
                  <a:ea typeface="微软雅黑" panose="020B0503020204020204" pitchFamily="34" charset="-122"/>
                </a:rPr>
                <a:t>良好的工作环境</a:t>
              </a:r>
              <a:r>
                <a:rPr lang="zh-CN" altLang="en-US" sz="1600" b="1" dirty="0" smtClean="0">
                  <a:solidFill>
                    <a:prstClr val="white"/>
                  </a:solidFill>
                  <a:latin typeface="微软雅黑" panose="020B0503020204020204" pitchFamily="34" charset="-122"/>
                  <a:ea typeface="微软雅黑" panose="020B0503020204020204" pitchFamily="34" charset="-122"/>
                </a:rPr>
                <a:t>能减少事故</a:t>
              </a:r>
              <a:r>
                <a:rPr lang="zh-CN" altLang="en-US" sz="1600" b="1" dirty="0">
                  <a:solidFill>
                    <a:prstClr val="white"/>
                  </a:solidFill>
                  <a:latin typeface="微软雅黑" panose="020B0503020204020204" pitchFamily="34" charset="-122"/>
                  <a:ea typeface="微软雅黑" panose="020B0503020204020204" pitchFamily="34" charset="-122"/>
                </a:rPr>
                <a:t>发生 </a:t>
              </a:r>
              <a:endParaRPr lang="en-US" altLang="zh-CN" sz="1600" b="1" dirty="0">
                <a:solidFill>
                  <a:prstClr val="white"/>
                </a:solidFill>
                <a:latin typeface="微软雅黑" panose="020B0503020204020204" pitchFamily="34" charset="-122"/>
                <a:ea typeface="微软雅黑" panose="020B0503020204020204" pitchFamily="34" charset="-122"/>
              </a:endParaRPr>
            </a:p>
          </p:txBody>
        </p:sp>
        <p:sp>
          <p:nvSpPr>
            <p:cNvPr id="21" name="AutoShape 67"/>
            <p:cNvSpPr>
              <a:spLocks noChangeArrowheads="1"/>
            </p:cNvSpPr>
            <p:nvPr/>
          </p:nvSpPr>
          <p:spPr bwMode="auto">
            <a:xfrm>
              <a:off x="5601238" y="5180596"/>
              <a:ext cx="1366105" cy="755650"/>
            </a:xfrm>
            <a:prstGeom prst="wedgeRectCallout">
              <a:avLst>
                <a:gd name="adj1" fmla="val -14228"/>
                <a:gd name="adj2" fmla="val -123898"/>
              </a:avLst>
            </a:prstGeom>
            <a:solidFill>
              <a:schemeClr val="accent1"/>
            </a:solidFill>
          </p:spPr>
          <p:style>
            <a:lnRef idx="2">
              <a:schemeClr val="accent1"/>
            </a:lnRef>
            <a:fillRef idx="1">
              <a:schemeClr val="lt1"/>
            </a:fillRef>
            <a:effectRef idx="0">
              <a:schemeClr val="accent1"/>
            </a:effectRef>
            <a:fontRef idx="minor">
              <a:schemeClr val="dk1"/>
            </a:fontRef>
          </p:style>
          <p:txBody>
            <a:bodyPr anchor="ctr"/>
            <a:lstStyle/>
            <a:p>
              <a:pPr eaLnBrk="0" hangingPunct="0">
                <a:defRPr/>
              </a:pPr>
              <a:r>
                <a:rPr lang="zh-CN" altLang="en-US" sz="1600" b="1" dirty="0">
                  <a:solidFill>
                    <a:prstClr val="white"/>
                  </a:solidFill>
                  <a:latin typeface="微软雅黑" panose="020B0503020204020204" pitchFamily="34" charset="-122"/>
                  <a:ea typeface="微软雅黑" panose="020B0503020204020204" pitchFamily="34" charset="-122"/>
                </a:rPr>
                <a:t>良好的管理制度</a:t>
              </a:r>
              <a:r>
                <a:rPr lang="zh-CN" altLang="en-US" sz="1600" b="1" dirty="0" smtClean="0">
                  <a:solidFill>
                    <a:prstClr val="white"/>
                  </a:solidFill>
                  <a:latin typeface="微软雅黑" panose="020B0503020204020204" pitchFamily="34" charset="-122"/>
                  <a:ea typeface="微软雅黑" panose="020B0503020204020204" pitchFamily="34" charset="-122"/>
                </a:rPr>
                <a:t>能减少事故</a:t>
              </a:r>
              <a:r>
                <a:rPr lang="zh-CN" altLang="en-US" sz="1600" b="1" dirty="0">
                  <a:solidFill>
                    <a:prstClr val="white"/>
                  </a:solidFill>
                  <a:latin typeface="微软雅黑" panose="020B0503020204020204" pitchFamily="34" charset="-122"/>
                  <a:ea typeface="微软雅黑" panose="020B0503020204020204" pitchFamily="34" charset="-122"/>
                </a:rPr>
                <a:t>发生 </a:t>
              </a:r>
              <a:endParaRPr lang="en-US" altLang="zh-CN" sz="1600" b="1" dirty="0">
                <a:solidFill>
                  <a:prstClr val="white"/>
                </a:solidFill>
                <a:latin typeface="微软雅黑" panose="020B0503020204020204" pitchFamily="34" charset="-122"/>
                <a:ea typeface="微软雅黑" panose="020B0503020204020204" pitchFamily="34" charset="-122"/>
              </a:endParaRPr>
            </a:p>
          </p:txBody>
        </p:sp>
        <p:sp>
          <p:nvSpPr>
            <p:cNvPr id="22" name="AutoShape 79"/>
            <p:cNvSpPr>
              <a:spLocks noChangeArrowheads="1"/>
            </p:cNvSpPr>
            <p:nvPr/>
          </p:nvSpPr>
          <p:spPr bwMode="auto">
            <a:xfrm>
              <a:off x="7333686" y="5207870"/>
              <a:ext cx="1411395" cy="728376"/>
            </a:xfrm>
            <a:prstGeom prst="wedgeRectCallout">
              <a:avLst>
                <a:gd name="adj1" fmla="val -35390"/>
                <a:gd name="adj2" fmla="val -128373"/>
              </a:avLst>
            </a:prstGeom>
            <a:solidFill>
              <a:srgbClr val="27749F"/>
            </a:solidFill>
          </p:spPr>
          <p:style>
            <a:lnRef idx="2">
              <a:schemeClr val="accent4">
                <a:shade val="50000"/>
              </a:schemeClr>
            </a:lnRef>
            <a:fillRef idx="1">
              <a:schemeClr val="accent4"/>
            </a:fillRef>
            <a:effectRef idx="0">
              <a:schemeClr val="accent4"/>
            </a:effectRef>
            <a:fontRef idx="minor">
              <a:schemeClr val="lt1"/>
            </a:fontRef>
          </p:style>
          <p:txBody>
            <a:bodyPr anchor="ctr"/>
            <a:lstStyle/>
            <a:p>
              <a:pPr eaLnBrk="0" hangingPunct="0">
                <a:spcBef>
                  <a:spcPct val="0"/>
                </a:spcBef>
                <a:defRPr/>
              </a:pPr>
              <a:r>
                <a:rPr lang="zh-CN" altLang="en-US" sz="1600" b="1" dirty="0">
                  <a:solidFill>
                    <a:prstClr val="white"/>
                  </a:solidFill>
                  <a:latin typeface="微软雅黑" panose="020B0503020204020204" pitchFamily="34" charset="-122"/>
                  <a:ea typeface="微软雅黑" panose="020B0503020204020204" pitchFamily="34" charset="-122"/>
                </a:rPr>
                <a:t>良好</a:t>
              </a:r>
              <a:r>
                <a:rPr lang="zh-CN" altLang="en-US" sz="1600" b="1" dirty="0" smtClean="0">
                  <a:solidFill>
                    <a:prstClr val="white"/>
                  </a:solidFill>
                  <a:latin typeface="微软雅黑" panose="020B0503020204020204" pitchFamily="34" charset="-122"/>
                  <a:ea typeface="微软雅黑" panose="020B0503020204020204" pitchFamily="34" charset="-122"/>
                </a:rPr>
                <a:t>的个人</a:t>
              </a:r>
              <a:r>
                <a:rPr lang="zh-CN" altLang="en-US" sz="1600" b="1" dirty="0">
                  <a:solidFill>
                    <a:prstClr val="white"/>
                  </a:solidFill>
                  <a:latin typeface="微软雅黑" panose="020B0503020204020204" pitchFamily="34" charset="-122"/>
                  <a:ea typeface="微软雅黑" panose="020B0503020204020204" pitchFamily="34" charset="-122"/>
                </a:rPr>
                <a:t>行为</a:t>
              </a:r>
              <a:r>
                <a:rPr lang="zh-CN" altLang="en-US" sz="1600" b="1" dirty="0" smtClean="0">
                  <a:solidFill>
                    <a:prstClr val="white"/>
                  </a:solidFill>
                  <a:latin typeface="微软雅黑" panose="020B0503020204020204" pitchFamily="34" charset="-122"/>
                  <a:ea typeface="微软雅黑" panose="020B0503020204020204" pitchFamily="34" charset="-122"/>
                </a:rPr>
                <a:t>能减少事故</a:t>
              </a:r>
              <a:r>
                <a:rPr lang="zh-CN" altLang="en-US" sz="1600" b="1" dirty="0">
                  <a:solidFill>
                    <a:prstClr val="white"/>
                  </a:solidFill>
                  <a:latin typeface="微软雅黑" panose="020B0503020204020204" pitchFamily="34" charset="-122"/>
                  <a:ea typeface="微软雅黑" panose="020B0503020204020204" pitchFamily="34" charset="-122"/>
                </a:rPr>
                <a:t>发生 </a:t>
              </a:r>
              <a:endParaRPr lang="en-US" altLang="zh-CN" sz="1600" b="1" dirty="0">
                <a:solidFill>
                  <a:prstClr val="white"/>
                </a:solidFill>
                <a:latin typeface="微软雅黑" panose="020B0503020204020204" pitchFamily="34" charset="-122"/>
                <a:ea typeface="微软雅黑" panose="020B0503020204020204" pitchFamily="34" charset="-122"/>
              </a:endParaRPr>
            </a:p>
          </p:txBody>
        </p:sp>
        <p:sp>
          <p:nvSpPr>
            <p:cNvPr id="27" name="AutoShape 113"/>
            <p:cNvSpPr>
              <a:spLocks noChangeArrowheads="1"/>
            </p:cNvSpPr>
            <p:nvPr/>
          </p:nvSpPr>
          <p:spPr bwMode="auto">
            <a:xfrm>
              <a:off x="2261375" y="5196929"/>
              <a:ext cx="1387823" cy="774700"/>
            </a:xfrm>
            <a:prstGeom prst="wedgeRectCallout">
              <a:avLst>
                <a:gd name="adj1" fmla="val 20868"/>
                <a:gd name="adj2" fmla="val -123104"/>
              </a:avLst>
            </a:prstGeom>
            <a:solidFill>
              <a:srgbClr val="CB4C3F"/>
            </a:solidFill>
          </p:spPr>
          <p:style>
            <a:lnRef idx="2">
              <a:schemeClr val="accent6">
                <a:shade val="50000"/>
              </a:schemeClr>
            </a:lnRef>
            <a:fillRef idx="1">
              <a:schemeClr val="accent6"/>
            </a:fillRef>
            <a:effectRef idx="0">
              <a:schemeClr val="accent6"/>
            </a:effectRef>
            <a:fontRef idx="minor">
              <a:schemeClr val="lt1"/>
            </a:fontRef>
          </p:style>
          <p:txBody>
            <a:bodyPr anchor="ctr"/>
            <a:lstStyle/>
            <a:p>
              <a:pPr eaLnBrk="0" hangingPunct="0">
                <a:spcBef>
                  <a:spcPct val="0"/>
                </a:spcBef>
                <a:defRPr/>
              </a:pPr>
              <a:r>
                <a:rPr lang="zh-CN" altLang="zh-CN" sz="1600" b="1" dirty="0">
                  <a:solidFill>
                    <a:prstClr val="white"/>
                  </a:solidFill>
                  <a:latin typeface="微软雅黑" panose="020B0503020204020204" pitchFamily="34" charset="-122"/>
                  <a:ea typeface="微软雅黑" panose="020B0503020204020204" pitchFamily="34" charset="-122"/>
                </a:rPr>
                <a:t>良好</a:t>
              </a:r>
              <a:r>
                <a:rPr lang="zh-CN" altLang="zh-CN" sz="1600" b="1" dirty="0" smtClean="0">
                  <a:solidFill>
                    <a:prstClr val="white"/>
                  </a:solidFill>
                  <a:latin typeface="微软雅黑" panose="020B0503020204020204" pitchFamily="34" charset="-122"/>
                  <a:ea typeface="微软雅黑" panose="020B0503020204020204" pitchFamily="34" charset="-122"/>
                </a:rPr>
                <a:t>的</a:t>
              </a:r>
              <a:r>
                <a:rPr lang="zh-CN" altLang="en-US" sz="1600" b="1" dirty="0" smtClean="0">
                  <a:solidFill>
                    <a:prstClr val="white"/>
                  </a:solidFill>
                  <a:latin typeface="微软雅黑" panose="020B0503020204020204" pitchFamily="34" charset="-122"/>
                  <a:ea typeface="微软雅黑" panose="020B0503020204020204" pitchFamily="34" charset="-122"/>
                </a:rPr>
                <a:t>设备</a:t>
              </a:r>
              <a:r>
                <a:rPr lang="zh-CN" altLang="zh-CN" sz="1600" b="1" dirty="0" smtClean="0">
                  <a:solidFill>
                    <a:prstClr val="white"/>
                  </a:solidFill>
                  <a:latin typeface="微软雅黑" panose="020B0503020204020204" pitchFamily="34" charset="-122"/>
                  <a:ea typeface="微软雅黑" panose="020B0503020204020204" pitchFamily="34" charset="-122"/>
                </a:rPr>
                <a:t>管理能</a:t>
              </a:r>
              <a:r>
                <a:rPr lang="zh-CN" altLang="en-US" sz="1600" b="1" dirty="0" smtClean="0">
                  <a:solidFill>
                    <a:prstClr val="white"/>
                  </a:solidFill>
                  <a:latin typeface="微软雅黑" panose="020B0503020204020204" pitchFamily="34" charset="-122"/>
                  <a:ea typeface="微软雅黑" panose="020B0503020204020204" pitchFamily="34" charset="-122"/>
                </a:rPr>
                <a:t>减少</a:t>
              </a:r>
              <a:r>
                <a:rPr lang="zh-CN" altLang="zh-CN" sz="1600" b="1" dirty="0" smtClean="0">
                  <a:solidFill>
                    <a:prstClr val="white"/>
                  </a:solidFill>
                  <a:latin typeface="微软雅黑" panose="020B0503020204020204" pitchFamily="34" charset="-122"/>
                  <a:ea typeface="微软雅黑" panose="020B0503020204020204" pitchFamily="34" charset="-122"/>
                </a:rPr>
                <a:t>事故</a:t>
              </a:r>
              <a:r>
                <a:rPr lang="zh-CN" altLang="zh-CN" sz="1600" b="1" dirty="0">
                  <a:solidFill>
                    <a:prstClr val="white"/>
                  </a:solidFill>
                  <a:latin typeface="微软雅黑" panose="020B0503020204020204" pitchFamily="34" charset="-122"/>
                  <a:ea typeface="微软雅黑" panose="020B0503020204020204" pitchFamily="34" charset="-122"/>
                </a:rPr>
                <a:t>发生</a:t>
              </a:r>
              <a:endParaRPr lang="en-US" altLang="zh-CN" sz="1600" b="1" dirty="0">
                <a:solidFill>
                  <a:prstClr val="white"/>
                </a:solidFill>
                <a:latin typeface="微软雅黑" panose="020B0503020204020204" pitchFamily="34" charset="-122"/>
                <a:ea typeface="微软雅黑" panose="020B0503020204020204" pitchFamily="34" charset="-122"/>
              </a:endParaRPr>
            </a:p>
          </p:txBody>
        </p:sp>
        <p:sp>
          <p:nvSpPr>
            <p:cNvPr id="28" name="Rectangle 27"/>
            <p:cNvSpPr>
              <a:spLocks noChangeArrowheads="1"/>
            </p:cNvSpPr>
            <p:nvPr/>
          </p:nvSpPr>
          <p:spPr bwMode="auto">
            <a:xfrm>
              <a:off x="4060454" y="1938962"/>
              <a:ext cx="1046420" cy="465125"/>
            </a:xfrm>
            <a:prstGeom prst="rect">
              <a:avLst/>
            </a:prstGeom>
            <a:noFill/>
            <a:ln w="9525">
              <a:solidFill>
                <a:srgbClr val="C00000"/>
              </a:solidFill>
              <a:miter lim="800000"/>
            </a:ln>
            <a:extLst>
              <a:ext uri="{909E8E84-426E-40DD-AFC4-6F175D3DCCD1}">
                <a14:hiddenFill xmlns:a14="http://schemas.microsoft.com/office/drawing/2010/main">
                  <a:solidFill>
                    <a:srgbClr val="FFFFFF"/>
                  </a:solidFill>
                </a14:hiddenFill>
              </a:ext>
            </a:extLst>
          </p:spPr>
          <p:txBody>
            <a:bodyPr wrap="square">
              <a:spAutoFit/>
            </a:bodyPr>
            <a:lstStyle/>
            <a:p>
              <a:pPr algn="ctr">
                <a:spcBef>
                  <a:spcPct val="0"/>
                </a:spcBef>
              </a:pPr>
              <a:r>
                <a:rPr lang="zh-CN" altLang="en-US" sz="2000" b="1" dirty="0">
                  <a:solidFill>
                    <a:srgbClr val="D24132"/>
                  </a:solidFill>
                  <a:latin typeface="微软雅黑" panose="020B0503020204020204" pitchFamily="34" charset="-122"/>
                  <a:ea typeface="微软雅黑" panose="020B0503020204020204" pitchFamily="34" charset="-122"/>
                </a:rPr>
                <a:t>工作环境</a:t>
              </a:r>
              <a:endParaRPr lang="zh-TW" altLang="en-US" sz="2000" b="1" dirty="0">
                <a:solidFill>
                  <a:srgbClr val="D24132"/>
                </a:solidFill>
                <a:latin typeface="微软雅黑" panose="020B0503020204020204" pitchFamily="34" charset="-122"/>
                <a:ea typeface="微软雅黑" panose="020B0503020204020204" pitchFamily="34" charset="-122"/>
              </a:endParaRPr>
            </a:p>
          </p:txBody>
        </p:sp>
        <p:sp>
          <p:nvSpPr>
            <p:cNvPr id="17" name="Rectangle 72"/>
            <p:cNvSpPr>
              <a:spLocks noChangeArrowheads="1"/>
            </p:cNvSpPr>
            <p:nvPr/>
          </p:nvSpPr>
          <p:spPr bwMode="auto">
            <a:xfrm>
              <a:off x="7033806" y="1945328"/>
              <a:ext cx="1034729" cy="465125"/>
            </a:xfrm>
            <a:prstGeom prst="rect">
              <a:avLst/>
            </a:prstGeom>
            <a:noFill/>
            <a:ln w="9525">
              <a:solidFill>
                <a:srgbClr val="C00000"/>
              </a:solidFill>
              <a:miter lim="800000"/>
            </a:ln>
            <a:extLst>
              <a:ext uri="{909E8E84-426E-40DD-AFC4-6F175D3DCCD1}">
                <a14:hiddenFill xmlns:a14="http://schemas.microsoft.com/office/drawing/2010/main">
                  <a:solidFill>
                    <a:srgbClr val="FFFFFF"/>
                  </a:solidFill>
                </a14:hiddenFill>
              </a:ext>
            </a:extLst>
          </p:spPr>
          <p:txBody>
            <a:bodyPr wrap="square">
              <a:spAutoFit/>
            </a:bodyPr>
            <a:lstStyle/>
            <a:p>
              <a:pPr algn="ctr">
                <a:spcBef>
                  <a:spcPct val="0"/>
                </a:spcBef>
              </a:pPr>
              <a:r>
                <a:rPr lang="zh-CN" altLang="en-US" sz="2000" b="1" dirty="0">
                  <a:solidFill>
                    <a:srgbClr val="D24132"/>
                  </a:solidFill>
                  <a:latin typeface="微软雅黑" panose="020B0503020204020204" pitchFamily="34" charset="-122"/>
                  <a:ea typeface="微软雅黑" panose="020B0503020204020204" pitchFamily="34" charset="-122"/>
                </a:rPr>
                <a:t>个人行为</a:t>
              </a:r>
              <a:endParaRPr lang="zh-TW" altLang="en-US" sz="2400" b="1" dirty="0">
                <a:solidFill>
                  <a:srgbClr val="D24132"/>
                </a:solidFill>
                <a:latin typeface="微软雅黑" panose="020B0503020204020204" pitchFamily="34" charset="-122"/>
                <a:ea typeface="微软雅黑" panose="020B0503020204020204" pitchFamily="34" charset="-122"/>
              </a:endParaRPr>
            </a:p>
          </p:txBody>
        </p:sp>
      </p:grpSp>
      <p:grpSp>
        <p:nvGrpSpPr>
          <p:cNvPr id="139" name="组合 138"/>
          <p:cNvGrpSpPr/>
          <p:nvPr/>
        </p:nvGrpSpPr>
        <p:grpSpPr>
          <a:xfrm>
            <a:off x="407368" y="260648"/>
            <a:ext cx="11449271" cy="1096576"/>
            <a:chOff x="371365" y="116632"/>
            <a:chExt cx="11449271" cy="1096576"/>
          </a:xfrm>
        </p:grpSpPr>
        <p:pic>
          <p:nvPicPr>
            <p:cNvPr id="140" name="Picture 22" descr="方案2+封底(白色字体） 拷贝"/>
            <p:cNvPicPr>
              <a:picLocks noChangeAspect="1" noChangeArrowheads="1"/>
            </p:cNvPicPr>
            <p:nvPr/>
          </p:nvPicPr>
          <p:blipFill rotWithShape="1">
            <a:blip r:embed="rId2">
              <a:extLst>
                <a:ext uri="{28A0092B-C50C-407E-A947-70E740481C1C}">
                  <a14:useLocalDpi xmlns:a14="http://schemas.microsoft.com/office/drawing/2010/main" val="0"/>
                </a:ext>
              </a:extLst>
            </a:blip>
            <a:srcRect t="1332" b="10386"/>
            <a:stretch>
              <a:fillRect/>
            </a:stretch>
          </p:blipFill>
          <p:spPr bwMode="auto">
            <a:xfrm>
              <a:off x="5067609" y="116632"/>
              <a:ext cx="1249518" cy="10965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41" name="组合 140"/>
            <p:cNvGrpSpPr/>
            <p:nvPr/>
          </p:nvGrpSpPr>
          <p:grpSpPr>
            <a:xfrm>
              <a:off x="371365" y="272393"/>
              <a:ext cx="11449271" cy="741877"/>
              <a:chOff x="371365" y="272393"/>
              <a:chExt cx="11449271" cy="741877"/>
            </a:xfrm>
          </p:grpSpPr>
          <p:sp>
            <p:nvSpPr>
              <p:cNvPr id="142" name="矩形 141"/>
              <p:cNvSpPr/>
              <p:nvPr/>
            </p:nvSpPr>
            <p:spPr bwMode="auto">
              <a:xfrm>
                <a:off x="371365" y="272393"/>
                <a:ext cx="4248472" cy="741877"/>
              </a:xfrm>
              <a:prstGeom prst="rect">
                <a:avLst/>
              </a:prstGeom>
              <a:solidFill>
                <a:srgbClr val="1A8A6D"/>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b="1" dirty="0" smtClean="0">
                    <a:latin typeface="微软雅黑" panose="020B0503020204020204" pitchFamily="34" charset="-122"/>
                    <a:ea typeface="微软雅黑" panose="020B0503020204020204" pitchFamily="34" charset="-122"/>
                  </a:rPr>
                  <a:t>第二节</a:t>
                </a:r>
                <a:endParaRPr lang="zh-CN" altLang="en-US" b="1" dirty="0">
                  <a:latin typeface="微软雅黑" panose="020B0503020204020204" pitchFamily="34" charset="-122"/>
                  <a:ea typeface="微软雅黑" panose="020B0503020204020204" pitchFamily="34" charset="-122"/>
                </a:endParaRPr>
              </a:p>
            </p:txBody>
          </p:sp>
          <p:sp>
            <p:nvSpPr>
              <p:cNvPr id="143" name="矩形 142"/>
              <p:cNvSpPr/>
              <p:nvPr/>
            </p:nvSpPr>
            <p:spPr bwMode="auto">
              <a:xfrm>
                <a:off x="4763405" y="272393"/>
                <a:ext cx="180467" cy="741877"/>
              </a:xfrm>
              <a:prstGeom prst="rect">
                <a:avLst/>
              </a:prstGeom>
              <a:solidFill>
                <a:srgbClr val="1A8A6D"/>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44" name="矩形 143"/>
              <p:cNvSpPr/>
              <p:nvPr/>
            </p:nvSpPr>
            <p:spPr bwMode="auto">
              <a:xfrm>
                <a:off x="6360273" y="874040"/>
                <a:ext cx="5460362" cy="140230"/>
              </a:xfrm>
              <a:prstGeom prst="rect">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45" name="文本框 1"/>
              <p:cNvSpPr txBox="1">
                <a:spLocks noChangeArrowheads="1"/>
              </p:cNvSpPr>
              <p:nvPr/>
            </p:nvSpPr>
            <p:spPr bwMode="auto">
              <a:xfrm>
                <a:off x="6360274" y="272393"/>
                <a:ext cx="5460362"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a:lnSpc>
                    <a:spcPct val="100000"/>
                  </a:lnSpc>
                  <a:spcBef>
                    <a:spcPct val="0"/>
                  </a:spcBef>
                  <a:buNone/>
                </a:pPr>
                <a:r>
                  <a:rPr lang="zh-CN" altLang="en-US" b="1" dirty="0" smtClean="0">
                    <a:solidFill>
                      <a:schemeClr val="accent1">
                        <a:lumMod val="75000"/>
                      </a:schemeClr>
                    </a:solidFill>
                    <a:latin typeface="微软雅黑" panose="020B0503020204020204" pitchFamily="34" charset="-122"/>
                    <a:ea typeface="微软雅黑" panose="020B0503020204020204" pitchFamily="34" charset="-122"/>
                  </a:rPr>
                  <a:t>危险化学品简介</a:t>
                </a:r>
                <a:endParaRPr lang="zh-CN" altLang="en-US" b="1" dirty="0">
                  <a:solidFill>
                    <a:schemeClr val="accent1">
                      <a:lumMod val="75000"/>
                    </a:schemeClr>
                  </a:solidFill>
                  <a:latin typeface="Times New Roman" panose="02020603050405020304" pitchFamily="18" charset="0"/>
                </a:endParaRPr>
              </a:p>
            </p:txBody>
          </p:sp>
          <p:cxnSp>
            <p:nvCxnSpPr>
              <p:cNvPr id="146" name="直接连接符 145"/>
              <p:cNvCxnSpPr/>
              <p:nvPr/>
            </p:nvCxnSpPr>
            <p:spPr>
              <a:xfrm>
                <a:off x="6360273" y="764704"/>
                <a:ext cx="5460362" cy="0"/>
              </a:xfrm>
              <a:prstGeom prst="line">
                <a:avLst/>
              </a:prstGeom>
              <a:ln w="19050"/>
            </p:spPr>
            <p:style>
              <a:lnRef idx="1">
                <a:schemeClr val="accent1"/>
              </a:lnRef>
              <a:fillRef idx="0">
                <a:schemeClr val="accent1"/>
              </a:fillRef>
              <a:effectRef idx="0">
                <a:schemeClr val="accent1"/>
              </a:effectRef>
              <a:fontRef idx="minor">
                <a:schemeClr val="tx1"/>
              </a:fontRef>
            </p:style>
          </p:cxnSp>
        </p:grpSp>
      </p:gr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500" fill="hold"/>
                                        <p:tgtEl>
                                          <p:spTgt spid="11"/>
                                        </p:tgtEl>
                                        <p:attrNameLst>
                                          <p:attrName>ppt_x</p:attrName>
                                        </p:attrNameLst>
                                      </p:cBhvr>
                                      <p:tavLst>
                                        <p:tav tm="0">
                                          <p:val>
                                            <p:strVal val="#ppt_x"/>
                                          </p:val>
                                        </p:tav>
                                        <p:tav tm="100000">
                                          <p:val>
                                            <p:strVal val="#ppt_x"/>
                                          </p:val>
                                        </p:tav>
                                      </p:tavLst>
                                    </p:anim>
                                    <p:anim calcmode="lin" valueType="num">
                                      <p:cBhvr additive="base">
                                        <p:cTn id="8"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12">
                                            <p:txEl>
                                              <p:pRg st="9" end="9"/>
                                            </p:txEl>
                                          </p:spTgt>
                                        </p:tgtEl>
                                        <p:attrNameLst>
                                          <p:attrName>style.visibility</p:attrName>
                                        </p:attrNameLst>
                                      </p:cBhvr>
                                      <p:to>
                                        <p:strVal val="visible"/>
                                      </p:to>
                                    </p:set>
                                    <p:anim calcmode="lin" valueType="num">
                                      <p:cBhvr additive="base">
                                        <p:cTn id="13" dur="500" fill="hold"/>
                                        <p:tgtEl>
                                          <p:spTgt spid="12">
                                            <p:txEl>
                                              <p:pRg st="9" end="9"/>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12">
                                            <p:txEl>
                                              <p:pRg st="9" end="9"/>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4"/>
          <p:cNvSpPr txBox="1">
            <a:spLocks noChangeArrowheads="1"/>
          </p:cNvSpPr>
          <p:nvPr/>
        </p:nvSpPr>
        <p:spPr>
          <a:xfrm>
            <a:off x="517236" y="1267620"/>
            <a:ext cx="11051372" cy="503226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20000"/>
              </a:lnSpc>
              <a:spcBef>
                <a:spcPts val="0"/>
              </a:spcBef>
              <a:buNone/>
            </a:pPr>
            <a:r>
              <a:rPr lang="zh-CN" altLang="en-US" sz="3200" dirty="0" smtClean="0">
                <a:solidFill>
                  <a:srgbClr val="FF0000"/>
                </a:solidFill>
                <a:latin typeface="黑体" panose="02010609060101010101" pitchFamily="49" charset="-122"/>
                <a:ea typeface="黑体" panose="02010609060101010101" pitchFamily="49" charset="-122"/>
              </a:rPr>
              <a:t>隐患（</a:t>
            </a:r>
            <a:r>
              <a:rPr lang="en-US" altLang="zh-CN" sz="3200" dirty="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Hazard</a:t>
            </a:r>
            <a:r>
              <a:rPr lang="zh-CN" altLang="en-US" sz="3200" dirty="0" smtClean="0">
                <a:solidFill>
                  <a:srgbClr val="FF0000"/>
                </a:solidFill>
                <a:latin typeface="黑体" panose="02010609060101010101" pitchFamily="49" charset="-122"/>
                <a:ea typeface="黑体" panose="02010609060101010101" pitchFamily="49" charset="-122"/>
              </a:rPr>
              <a:t>）与风险（</a:t>
            </a:r>
            <a:r>
              <a:rPr lang="en-US" altLang="zh-CN" sz="3200" dirty="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Risk</a:t>
            </a:r>
            <a:r>
              <a:rPr lang="zh-CN" altLang="en-US" sz="3200" dirty="0" smtClean="0">
                <a:solidFill>
                  <a:srgbClr val="FF0000"/>
                </a:solidFill>
                <a:latin typeface="黑体" panose="02010609060101010101" pitchFamily="49" charset="-122"/>
                <a:ea typeface="黑体" panose="02010609060101010101" pitchFamily="49" charset="-122"/>
              </a:rPr>
              <a:t>）</a:t>
            </a:r>
            <a:endParaRPr lang="en-US" altLang="zh-CN" sz="3200" dirty="0" smtClean="0">
              <a:solidFill>
                <a:srgbClr val="FF0000"/>
              </a:solidFill>
              <a:latin typeface="黑体" panose="02010609060101010101" pitchFamily="49" charset="-122"/>
              <a:ea typeface="黑体" panose="02010609060101010101" pitchFamily="49" charset="-122"/>
            </a:endParaRPr>
          </a:p>
          <a:p>
            <a:pPr marL="0" indent="0" algn="just">
              <a:lnSpc>
                <a:spcPct val="120000"/>
              </a:lnSpc>
              <a:spcBef>
                <a:spcPts val="0"/>
              </a:spcBef>
              <a:buNone/>
            </a:pPr>
            <a:r>
              <a:rPr lang="zh-CN" altLang="en-US" sz="3200" dirty="0" smtClean="0">
                <a:solidFill>
                  <a:srgbClr val="002060"/>
                </a:solidFill>
                <a:latin typeface="黑体" panose="02010609060101010101" pitchFamily="49" charset="-122"/>
                <a:ea typeface="黑体" panose="02010609060101010101" pitchFamily="49" charset="-122"/>
              </a:rPr>
              <a:t>  隐患</a:t>
            </a:r>
            <a:r>
              <a:rPr lang="zh-CN" altLang="zh-CN" sz="3200" dirty="0" smtClean="0">
                <a:solidFill>
                  <a:srgbClr val="002060"/>
                </a:solidFill>
                <a:latin typeface="Times New Roman" panose="02020603050405020304" pitchFamily="18" charset="0"/>
                <a:ea typeface="黑体" panose="02010609060101010101" pitchFamily="49" charset="-122"/>
                <a:cs typeface="Times New Roman" panose="02020603050405020304" pitchFamily="18" charset="0"/>
              </a:rPr>
              <a:t>是</a:t>
            </a:r>
            <a:r>
              <a:rPr lang="zh-CN" altLang="zh-CN" sz="3200" dirty="0">
                <a:solidFill>
                  <a:srgbClr val="002060"/>
                </a:solidFill>
                <a:latin typeface="Times New Roman" panose="02020603050405020304" pitchFamily="18" charset="0"/>
                <a:ea typeface="黑体" panose="02010609060101010101" pitchFamily="49" charset="-122"/>
                <a:cs typeface="Times New Roman" panose="02020603050405020304" pitchFamily="18" charset="0"/>
              </a:rPr>
              <a:t>一种潜在的伤害，或者是对于人健康影响的来源。潜在的造成人员伤害的来源就</a:t>
            </a:r>
            <a:r>
              <a:rPr lang="zh-CN" altLang="zh-CN" sz="3200" dirty="0" smtClean="0">
                <a:solidFill>
                  <a:srgbClr val="002060"/>
                </a:solidFill>
                <a:latin typeface="Times New Roman" panose="02020603050405020304" pitchFamily="18" charset="0"/>
                <a:ea typeface="黑体" panose="02010609060101010101" pitchFamily="49" charset="-122"/>
                <a:cs typeface="Times New Roman" panose="02020603050405020304" pitchFamily="18" charset="0"/>
              </a:rPr>
              <a:t>叫</a:t>
            </a:r>
            <a:r>
              <a:rPr lang="zh-CN" altLang="en-US" sz="3200" dirty="0" smtClean="0">
                <a:solidFill>
                  <a:srgbClr val="002060"/>
                </a:solidFill>
                <a:latin typeface="Times New Roman" panose="02020603050405020304" pitchFamily="18" charset="0"/>
                <a:ea typeface="黑体" panose="02010609060101010101" pitchFamily="49" charset="-122"/>
                <a:cs typeface="Times New Roman" panose="02020603050405020304" pitchFamily="18" charset="0"/>
              </a:rPr>
              <a:t>隐患</a:t>
            </a:r>
            <a:r>
              <a:rPr lang="zh-CN" altLang="zh-CN" sz="3200" dirty="0" smtClean="0">
                <a:solidFill>
                  <a:srgbClr val="002060"/>
                </a:solidFill>
                <a:latin typeface="Times New Roman" panose="02020603050405020304" pitchFamily="18" charset="0"/>
                <a:ea typeface="黑体" panose="02010609060101010101" pitchFamily="49" charset="-122"/>
                <a:cs typeface="Times New Roman" panose="02020603050405020304" pitchFamily="18" charset="0"/>
              </a:rPr>
              <a:t>。</a:t>
            </a:r>
            <a:endParaRPr lang="zh-CN" altLang="zh-CN" sz="3200" dirty="0">
              <a:solidFill>
                <a:srgbClr val="002060"/>
              </a:solidFill>
              <a:latin typeface="Times New Roman" panose="02020603050405020304" pitchFamily="18" charset="0"/>
              <a:ea typeface="黑体" panose="02010609060101010101" pitchFamily="49" charset="-122"/>
              <a:cs typeface="Times New Roman" panose="02020603050405020304" pitchFamily="18" charset="0"/>
            </a:endParaRPr>
          </a:p>
          <a:p>
            <a:pPr marL="0" indent="0" algn="just">
              <a:lnSpc>
                <a:spcPct val="120000"/>
              </a:lnSpc>
              <a:spcBef>
                <a:spcPts val="0"/>
              </a:spcBef>
              <a:buNone/>
            </a:pPr>
            <a:r>
              <a:rPr lang="zh-CN" altLang="en-US" sz="3200" dirty="0" smtClean="0">
                <a:solidFill>
                  <a:srgbClr val="002060"/>
                </a:solidFill>
                <a:latin typeface="Times New Roman" panose="02020603050405020304" pitchFamily="18" charset="0"/>
                <a:ea typeface="黑体" panose="02010609060101010101" pitchFamily="49" charset="-122"/>
                <a:cs typeface="Times New Roman" panose="02020603050405020304" pitchFamily="18" charset="0"/>
              </a:rPr>
              <a:t>    风险是</a:t>
            </a:r>
            <a:r>
              <a:rPr lang="zh-CN" altLang="zh-CN" sz="3200" dirty="0" smtClean="0">
                <a:solidFill>
                  <a:srgbClr val="002060"/>
                </a:solidFill>
                <a:latin typeface="Times New Roman" panose="02020603050405020304" pitchFamily="18" charset="0"/>
                <a:ea typeface="黑体" panose="02010609060101010101" pitchFamily="49" charset="-122"/>
                <a:cs typeface="Times New Roman" panose="02020603050405020304" pitchFamily="18" charset="0"/>
              </a:rPr>
              <a:t>人员</a:t>
            </a:r>
            <a:r>
              <a:rPr lang="zh-CN" altLang="zh-CN" sz="3200" dirty="0">
                <a:solidFill>
                  <a:srgbClr val="002060"/>
                </a:solidFill>
                <a:latin typeface="Times New Roman" panose="02020603050405020304" pitchFamily="18" charset="0"/>
                <a:ea typeface="黑体" panose="02010609060101010101" pitchFamily="49" charset="-122"/>
                <a:cs typeface="Times New Roman" panose="02020603050405020304" pitchFamily="18" charset="0"/>
              </a:rPr>
              <a:t>暴露</a:t>
            </a:r>
            <a:r>
              <a:rPr lang="zh-CN" altLang="zh-CN" sz="3200" dirty="0" smtClean="0">
                <a:solidFill>
                  <a:srgbClr val="002060"/>
                </a:solidFill>
                <a:latin typeface="Times New Roman" panose="02020603050405020304" pitchFamily="18" charset="0"/>
                <a:ea typeface="黑体" panose="02010609060101010101" pitchFamily="49" charset="-122"/>
                <a:cs typeface="Times New Roman" panose="02020603050405020304" pitchFamily="18" charset="0"/>
              </a:rPr>
              <a:t>在</a:t>
            </a:r>
            <a:r>
              <a:rPr lang="zh-CN" altLang="en-US" sz="3200" dirty="0" smtClean="0">
                <a:solidFill>
                  <a:srgbClr val="002060"/>
                </a:solidFill>
                <a:latin typeface="Times New Roman" panose="02020603050405020304" pitchFamily="18" charset="0"/>
                <a:ea typeface="黑体" panose="02010609060101010101" pitchFamily="49" charset="-122"/>
                <a:cs typeface="Times New Roman" panose="02020603050405020304" pitchFamily="18" charset="0"/>
              </a:rPr>
              <a:t>隐患</a:t>
            </a:r>
            <a:r>
              <a:rPr lang="zh-CN" altLang="zh-CN" sz="3200" dirty="0" smtClean="0">
                <a:solidFill>
                  <a:srgbClr val="002060"/>
                </a:solidFill>
                <a:latin typeface="Times New Roman" panose="02020603050405020304" pitchFamily="18" charset="0"/>
                <a:ea typeface="黑体" panose="02010609060101010101" pitchFamily="49" charset="-122"/>
                <a:cs typeface="Times New Roman" panose="02020603050405020304" pitchFamily="18" charset="0"/>
              </a:rPr>
              <a:t>当中</a:t>
            </a:r>
            <a:r>
              <a:rPr lang="zh-CN" altLang="en-US" sz="3200" dirty="0" smtClean="0">
                <a:solidFill>
                  <a:srgbClr val="002060"/>
                </a:solidFill>
                <a:latin typeface="Times New Roman" panose="02020603050405020304" pitchFamily="18" charset="0"/>
                <a:ea typeface="黑体" panose="02010609060101010101" pitchFamily="49" charset="-122"/>
                <a:cs typeface="Times New Roman" panose="02020603050405020304" pitchFamily="18" charset="0"/>
              </a:rPr>
              <a:t>。</a:t>
            </a:r>
            <a:endParaRPr lang="en-US" altLang="zh-CN" sz="3200" dirty="0" smtClean="0">
              <a:solidFill>
                <a:srgbClr val="002060"/>
              </a:solidFill>
              <a:latin typeface="Times New Roman" panose="02020603050405020304" pitchFamily="18" charset="0"/>
              <a:ea typeface="黑体" panose="02010609060101010101" pitchFamily="49" charset="-122"/>
              <a:cs typeface="Times New Roman" panose="02020603050405020304" pitchFamily="18" charset="0"/>
            </a:endParaRPr>
          </a:p>
          <a:p>
            <a:pPr marL="0" indent="0" algn="just">
              <a:lnSpc>
                <a:spcPct val="120000"/>
              </a:lnSpc>
              <a:spcBef>
                <a:spcPts val="0"/>
              </a:spcBef>
              <a:buNone/>
            </a:pPr>
            <a:r>
              <a:rPr lang="en-US" altLang="zh-CN" sz="3200" dirty="0">
                <a:solidFill>
                  <a:srgbClr val="002060"/>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sz="3200" dirty="0" smtClean="0">
                <a:solidFill>
                  <a:srgbClr val="00206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sz="3200" dirty="0" smtClean="0">
                <a:solidFill>
                  <a:srgbClr val="002060"/>
                </a:solidFill>
                <a:latin typeface="Times New Roman" panose="02020603050405020304" pitchFamily="18" charset="0"/>
                <a:ea typeface="黑体" panose="02010609060101010101" pitchFamily="49" charset="-122"/>
                <a:cs typeface="Times New Roman" panose="02020603050405020304" pitchFamily="18" charset="0"/>
              </a:rPr>
              <a:t>我们</a:t>
            </a:r>
            <a:r>
              <a:rPr lang="zh-CN" altLang="zh-CN" sz="3200" dirty="0">
                <a:solidFill>
                  <a:srgbClr val="002060"/>
                </a:solidFill>
                <a:latin typeface="Times New Roman" panose="02020603050405020304" pitchFamily="18" charset="0"/>
                <a:ea typeface="黑体" panose="02010609060101010101" pitchFamily="49" charset="-122"/>
                <a:cs typeface="Times New Roman" panose="02020603050405020304" pitchFamily="18" charset="0"/>
              </a:rPr>
              <a:t>可以看下面这张图片</a:t>
            </a:r>
            <a:r>
              <a:rPr lang="zh-CN" altLang="zh-CN" sz="3200" dirty="0" smtClean="0">
                <a:solidFill>
                  <a:srgbClr val="002060"/>
                </a:solidFill>
                <a:latin typeface="Times New Roman" panose="02020603050405020304" pitchFamily="18" charset="0"/>
                <a:ea typeface="黑体" panose="02010609060101010101" pitchFamily="49" charset="-122"/>
                <a:cs typeface="Times New Roman" panose="02020603050405020304" pitchFamily="18" charset="0"/>
              </a:rPr>
              <a:t>，</a:t>
            </a:r>
            <a:r>
              <a:rPr lang="zh-CN" altLang="en-US" sz="3200" dirty="0" smtClean="0">
                <a:solidFill>
                  <a:srgbClr val="002060"/>
                </a:solidFill>
                <a:latin typeface="Times New Roman" panose="02020603050405020304" pitchFamily="18" charset="0"/>
                <a:ea typeface="黑体" panose="02010609060101010101" pitchFamily="49" charset="-122"/>
                <a:cs typeface="Times New Roman" panose="02020603050405020304" pitchFamily="18" charset="0"/>
              </a:rPr>
              <a:t>图中</a:t>
            </a:r>
            <a:r>
              <a:rPr lang="zh-CN" altLang="zh-CN" sz="3200" dirty="0" smtClean="0">
                <a:solidFill>
                  <a:srgbClr val="002060"/>
                </a:solidFill>
                <a:latin typeface="Times New Roman" panose="02020603050405020304" pitchFamily="18" charset="0"/>
                <a:ea typeface="黑体" panose="02010609060101010101" pitchFamily="49" charset="-122"/>
                <a:cs typeface="Times New Roman" panose="02020603050405020304" pitchFamily="18" charset="0"/>
              </a:rPr>
              <a:t>狮子</a:t>
            </a:r>
            <a:r>
              <a:rPr lang="zh-CN" altLang="zh-CN" sz="3200" dirty="0">
                <a:solidFill>
                  <a:srgbClr val="002060"/>
                </a:solidFill>
                <a:latin typeface="Times New Roman" panose="02020603050405020304" pitchFamily="18" charset="0"/>
                <a:ea typeface="黑体" panose="02010609060101010101" pitchFamily="49" charset="-122"/>
                <a:cs typeface="Times New Roman" panose="02020603050405020304" pitchFamily="18" charset="0"/>
              </a:rPr>
              <a:t>就是一</a:t>
            </a:r>
            <a:r>
              <a:rPr lang="zh-CN" altLang="zh-CN" sz="3200" dirty="0" smtClean="0">
                <a:solidFill>
                  <a:srgbClr val="002060"/>
                </a:solidFill>
                <a:latin typeface="Times New Roman" panose="02020603050405020304" pitchFamily="18" charset="0"/>
                <a:ea typeface="黑体" panose="02010609060101010101" pitchFamily="49" charset="-122"/>
                <a:cs typeface="Times New Roman" panose="02020603050405020304" pitchFamily="18" charset="0"/>
              </a:rPr>
              <a:t>种隐患</a:t>
            </a:r>
            <a:r>
              <a:rPr lang="zh-CN" altLang="zh-CN" sz="3200" dirty="0">
                <a:solidFill>
                  <a:srgbClr val="002060"/>
                </a:solidFill>
                <a:latin typeface="Times New Roman" panose="02020603050405020304" pitchFamily="18" charset="0"/>
                <a:ea typeface="黑体" panose="02010609060101010101" pitchFamily="49" charset="-122"/>
                <a:cs typeface="Times New Roman" panose="02020603050405020304" pitchFamily="18" charset="0"/>
              </a:rPr>
              <a:t>。如果我们接近狮子，就产生了风险，人暴露在狮子周围这种行为就叫风险，</a:t>
            </a:r>
            <a:r>
              <a:rPr lang="zh-CN" altLang="zh-CN" sz="3200" dirty="0" smtClean="0">
                <a:solidFill>
                  <a:srgbClr val="002060"/>
                </a:solidFill>
                <a:latin typeface="Times New Roman" panose="02020603050405020304" pitchFamily="18" charset="0"/>
                <a:ea typeface="黑体" panose="02010609060101010101" pitchFamily="49" charset="-122"/>
                <a:cs typeface="Times New Roman" panose="02020603050405020304" pitchFamily="18" charset="0"/>
              </a:rPr>
              <a:t>就是风险</a:t>
            </a:r>
            <a:r>
              <a:rPr lang="zh-CN" altLang="zh-CN" sz="3200" dirty="0">
                <a:solidFill>
                  <a:srgbClr val="002060"/>
                </a:solidFill>
                <a:latin typeface="Times New Roman" panose="02020603050405020304" pitchFamily="18" charset="0"/>
                <a:ea typeface="黑体" panose="02010609060101010101" pitchFamily="49" charset="-122"/>
                <a:cs typeface="Times New Roman" panose="02020603050405020304" pitchFamily="18" charset="0"/>
              </a:rPr>
              <a:t>暴露</a:t>
            </a:r>
            <a:r>
              <a:rPr lang="zh-CN" altLang="zh-CN" sz="3200" dirty="0" smtClean="0">
                <a:solidFill>
                  <a:srgbClr val="002060"/>
                </a:solidFill>
                <a:latin typeface="Times New Roman" panose="02020603050405020304" pitchFamily="18" charset="0"/>
                <a:ea typeface="黑体" panose="02010609060101010101" pitchFamily="49" charset="-122"/>
                <a:cs typeface="Times New Roman" panose="02020603050405020304" pitchFamily="18" charset="0"/>
              </a:rPr>
              <a:t>。</a:t>
            </a:r>
            <a:endParaRPr lang="en-US" altLang="zh-CN" sz="3200" dirty="0" smtClean="0">
              <a:solidFill>
                <a:srgbClr val="002060"/>
              </a:solidFill>
              <a:latin typeface="Times New Roman" panose="02020603050405020304" pitchFamily="18" charset="0"/>
              <a:ea typeface="黑体" panose="02010609060101010101" pitchFamily="49" charset="-122"/>
              <a:cs typeface="Times New Roman" panose="02020603050405020304" pitchFamily="18" charset="0"/>
            </a:endParaRPr>
          </a:p>
          <a:p>
            <a:pPr marL="0" indent="0" algn="ctr">
              <a:lnSpc>
                <a:spcPct val="150000"/>
              </a:lnSpc>
              <a:spcBef>
                <a:spcPts val="0"/>
              </a:spcBef>
              <a:buNone/>
            </a:pPr>
            <a:r>
              <a:rPr lang="zh-CN" altLang="en-US" sz="3600" i="1" dirty="0">
                <a:solidFill>
                  <a:srgbClr val="7030A0"/>
                </a:solidFill>
                <a:latin typeface="方正粗黑宋简体" panose="02000000000000000000" pitchFamily="2" charset="-122"/>
                <a:ea typeface="方正粗黑宋简体" panose="02000000000000000000" pitchFamily="2" charset="-122"/>
              </a:rPr>
              <a:t>安全是相对的，危险是永远的，风险是可控的。</a:t>
            </a:r>
            <a:r>
              <a:rPr lang="en-US" altLang="zh-CN" sz="3600" i="1" dirty="0">
                <a:solidFill>
                  <a:srgbClr val="7030A0"/>
                </a:solidFill>
                <a:latin typeface="方正粗黑宋简体" panose="02000000000000000000" pitchFamily="2" charset="-122"/>
                <a:ea typeface="方正粗黑宋简体" panose="02000000000000000000" pitchFamily="2" charset="-122"/>
              </a:rPr>
              <a:t> </a:t>
            </a:r>
            <a:endParaRPr lang="en-US" altLang="zh-CN" sz="3600" i="1" dirty="0">
              <a:solidFill>
                <a:srgbClr val="7030A0"/>
              </a:solidFill>
              <a:latin typeface="方正粗黑宋简体" panose="02000000000000000000" pitchFamily="2" charset="-122"/>
              <a:ea typeface="方正粗黑宋简体" panose="02000000000000000000" pitchFamily="2" charset="-122"/>
            </a:endParaRPr>
          </a:p>
          <a:p>
            <a:pPr marL="0" indent="0" algn="just">
              <a:lnSpc>
                <a:spcPct val="120000"/>
              </a:lnSpc>
              <a:spcBef>
                <a:spcPts val="0"/>
              </a:spcBef>
              <a:buNone/>
            </a:pPr>
            <a:endParaRPr lang="zh-CN" altLang="en-US" sz="3200" dirty="0">
              <a:solidFill>
                <a:srgbClr val="002060"/>
              </a:solidFill>
              <a:latin typeface="黑体" panose="02010609060101010101" pitchFamily="49" charset="-122"/>
              <a:ea typeface="黑体" panose="02010609060101010101" pitchFamily="49" charset="-122"/>
            </a:endParaRPr>
          </a:p>
          <a:p>
            <a:pPr marL="0" indent="0" algn="just">
              <a:lnSpc>
                <a:spcPct val="110000"/>
              </a:lnSpc>
              <a:spcBef>
                <a:spcPts val="0"/>
              </a:spcBef>
              <a:spcAft>
                <a:spcPts val="0"/>
              </a:spcAft>
              <a:buNone/>
            </a:pPr>
            <a:endParaRPr lang="en-US" altLang="zh-CN" sz="3200" dirty="0">
              <a:solidFill>
                <a:srgbClr val="002060"/>
              </a:solidFill>
              <a:latin typeface="黑体" panose="02010609060101010101" pitchFamily="49" charset="-122"/>
              <a:ea typeface="黑体" panose="02010609060101010101" pitchFamily="49" charset="-122"/>
            </a:endParaRPr>
          </a:p>
          <a:p>
            <a:pPr marL="0" indent="0" algn="just">
              <a:lnSpc>
                <a:spcPct val="110000"/>
              </a:lnSpc>
              <a:spcBef>
                <a:spcPts val="0"/>
              </a:spcBef>
              <a:spcAft>
                <a:spcPts val="0"/>
              </a:spcAft>
              <a:buNone/>
            </a:pPr>
            <a:r>
              <a:rPr lang="en-US" altLang="zh-CN" sz="3200" dirty="0">
                <a:solidFill>
                  <a:srgbClr val="002060"/>
                </a:solidFill>
                <a:latin typeface="黑体" panose="02010609060101010101" pitchFamily="49" charset="-122"/>
                <a:ea typeface="黑体" panose="02010609060101010101" pitchFamily="49" charset="-122"/>
              </a:rPr>
              <a:t>  </a:t>
            </a:r>
            <a:endParaRPr kumimoji="0" lang="zh-CN" altLang="en-US" sz="3200" dirty="0">
              <a:solidFill>
                <a:srgbClr val="002060"/>
              </a:solidFill>
              <a:latin typeface="黑体" panose="02010609060101010101" pitchFamily="49" charset="-122"/>
              <a:ea typeface="黑体" panose="02010609060101010101" pitchFamily="49" charset="-122"/>
            </a:endParaRPr>
          </a:p>
        </p:txBody>
      </p:sp>
      <p:pic>
        <p:nvPicPr>
          <p:cNvPr id="2" name="图片 1"/>
          <p:cNvPicPr>
            <a:picLocks noChangeAspect="1"/>
          </p:cNvPicPr>
          <p:nvPr/>
        </p:nvPicPr>
        <p:blipFill rotWithShape="1">
          <a:blip r:embed="rId1"/>
          <a:srcRect t="23843" r="5143" b="19327"/>
          <a:stretch>
            <a:fillRect/>
          </a:stretch>
        </p:blipFill>
        <p:spPr>
          <a:xfrm>
            <a:off x="572867" y="1955551"/>
            <a:ext cx="10995741" cy="3546440"/>
          </a:xfrm>
          <a:prstGeom prst="rect">
            <a:avLst/>
          </a:prstGeom>
        </p:spPr>
      </p:pic>
      <p:sp>
        <p:nvSpPr>
          <p:cNvPr id="3" name="灯片编号占位符 2"/>
          <p:cNvSpPr>
            <a:spLocks noGrp="1"/>
          </p:cNvSpPr>
          <p:nvPr>
            <p:ph type="sldNum" sz="quarter" idx="12"/>
          </p:nvPr>
        </p:nvSpPr>
        <p:spPr/>
        <p:txBody>
          <a:bodyPr/>
          <a:lstStyle/>
          <a:p>
            <a:pPr>
              <a:defRPr/>
            </a:pPr>
            <a:fld id="{2DF0EC56-E1A7-4A46-86F1-FEFF1B24FD78}" type="slidenum">
              <a:rPr lang="zh-CN" altLang="en-US" smtClean="0"/>
            </a:fld>
            <a:endParaRPr lang="en-US" altLang="zh-CN"/>
          </a:p>
        </p:txBody>
      </p:sp>
      <p:grpSp>
        <p:nvGrpSpPr>
          <p:cNvPr id="29" name="组合 28"/>
          <p:cNvGrpSpPr/>
          <p:nvPr/>
        </p:nvGrpSpPr>
        <p:grpSpPr>
          <a:xfrm>
            <a:off x="407368" y="260648"/>
            <a:ext cx="11449271" cy="1096576"/>
            <a:chOff x="371365" y="116632"/>
            <a:chExt cx="11449271" cy="1096576"/>
          </a:xfrm>
        </p:grpSpPr>
        <p:pic>
          <p:nvPicPr>
            <p:cNvPr id="30" name="Picture 22" descr="方案2+封底(白色字体） 拷贝"/>
            <p:cNvPicPr>
              <a:picLocks noChangeAspect="1" noChangeArrowheads="1"/>
            </p:cNvPicPr>
            <p:nvPr/>
          </p:nvPicPr>
          <p:blipFill rotWithShape="1">
            <a:blip r:embed="rId2">
              <a:extLst>
                <a:ext uri="{28A0092B-C50C-407E-A947-70E740481C1C}">
                  <a14:useLocalDpi xmlns:a14="http://schemas.microsoft.com/office/drawing/2010/main" val="0"/>
                </a:ext>
              </a:extLst>
            </a:blip>
            <a:srcRect t="1332" b="10386"/>
            <a:stretch>
              <a:fillRect/>
            </a:stretch>
          </p:blipFill>
          <p:spPr bwMode="auto">
            <a:xfrm>
              <a:off x="5067609" y="116632"/>
              <a:ext cx="1249518" cy="10965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1" name="组合 30"/>
            <p:cNvGrpSpPr/>
            <p:nvPr/>
          </p:nvGrpSpPr>
          <p:grpSpPr>
            <a:xfrm>
              <a:off x="371365" y="272393"/>
              <a:ext cx="11449271" cy="741877"/>
              <a:chOff x="371365" y="272393"/>
              <a:chExt cx="11449271" cy="741877"/>
            </a:xfrm>
          </p:grpSpPr>
          <p:sp>
            <p:nvSpPr>
              <p:cNvPr id="32" name="矩形 31"/>
              <p:cNvSpPr/>
              <p:nvPr/>
            </p:nvSpPr>
            <p:spPr bwMode="auto">
              <a:xfrm>
                <a:off x="371365" y="272393"/>
                <a:ext cx="4248472" cy="741877"/>
              </a:xfrm>
              <a:prstGeom prst="rect">
                <a:avLst/>
              </a:prstGeom>
              <a:solidFill>
                <a:srgbClr val="1A8A6D"/>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b="1" dirty="0" smtClean="0">
                    <a:latin typeface="微软雅黑" panose="020B0503020204020204" pitchFamily="34" charset="-122"/>
                    <a:ea typeface="微软雅黑" panose="020B0503020204020204" pitchFamily="34" charset="-122"/>
                  </a:rPr>
                  <a:t>第二节</a:t>
                </a:r>
                <a:endParaRPr lang="zh-CN" altLang="en-US" b="1" dirty="0">
                  <a:latin typeface="微软雅黑" panose="020B0503020204020204" pitchFamily="34" charset="-122"/>
                  <a:ea typeface="微软雅黑" panose="020B0503020204020204" pitchFamily="34" charset="-122"/>
                </a:endParaRPr>
              </a:p>
            </p:txBody>
          </p:sp>
          <p:sp>
            <p:nvSpPr>
              <p:cNvPr id="33" name="矩形 32"/>
              <p:cNvSpPr/>
              <p:nvPr/>
            </p:nvSpPr>
            <p:spPr bwMode="auto">
              <a:xfrm>
                <a:off x="4763405" y="272393"/>
                <a:ext cx="180467" cy="741877"/>
              </a:xfrm>
              <a:prstGeom prst="rect">
                <a:avLst/>
              </a:prstGeom>
              <a:solidFill>
                <a:srgbClr val="1A8A6D"/>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34" name="矩形 33"/>
              <p:cNvSpPr/>
              <p:nvPr/>
            </p:nvSpPr>
            <p:spPr bwMode="auto">
              <a:xfrm>
                <a:off x="6360273" y="874040"/>
                <a:ext cx="5460362" cy="140230"/>
              </a:xfrm>
              <a:prstGeom prst="rect">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35" name="文本框 1"/>
              <p:cNvSpPr txBox="1">
                <a:spLocks noChangeArrowheads="1"/>
              </p:cNvSpPr>
              <p:nvPr/>
            </p:nvSpPr>
            <p:spPr bwMode="auto">
              <a:xfrm>
                <a:off x="6360274" y="272393"/>
                <a:ext cx="5460362"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a:lnSpc>
                    <a:spcPct val="100000"/>
                  </a:lnSpc>
                  <a:spcBef>
                    <a:spcPct val="0"/>
                  </a:spcBef>
                  <a:buNone/>
                </a:pPr>
                <a:r>
                  <a:rPr lang="zh-CN" altLang="en-US" b="1" dirty="0" smtClean="0">
                    <a:solidFill>
                      <a:schemeClr val="accent1">
                        <a:lumMod val="75000"/>
                      </a:schemeClr>
                    </a:solidFill>
                    <a:latin typeface="微软雅黑" panose="020B0503020204020204" pitchFamily="34" charset="-122"/>
                    <a:ea typeface="微软雅黑" panose="020B0503020204020204" pitchFamily="34" charset="-122"/>
                  </a:rPr>
                  <a:t>危险化学品简介</a:t>
                </a:r>
                <a:endParaRPr lang="zh-CN" altLang="en-US" b="1" dirty="0">
                  <a:solidFill>
                    <a:schemeClr val="accent1">
                      <a:lumMod val="75000"/>
                    </a:schemeClr>
                  </a:solidFill>
                  <a:latin typeface="Times New Roman" panose="02020603050405020304" pitchFamily="18" charset="0"/>
                </a:endParaRPr>
              </a:p>
            </p:txBody>
          </p:sp>
          <p:cxnSp>
            <p:nvCxnSpPr>
              <p:cNvPr id="36" name="直接连接符 35"/>
              <p:cNvCxnSpPr/>
              <p:nvPr/>
            </p:nvCxnSpPr>
            <p:spPr>
              <a:xfrm>
                <a:off x="6360273" y="764704"/>
                <a:ext cx="5460362" cy="0"/>
              </a:xfrm>
              <a:prstGeom prst="line">
                <a:avLst/>
              </a:prstGeom>
              <a:ln w="19050"/>
            </p:spPr>
            <p:style>
              <a:lnRef idx="1">
                <a:schemeClr val="accent1"/>
              </a:lnRef>
              <a:fillRef idx="0">
                <a:schemeClr val="accent1"/>
              </a:fillRef>
              <a:effectRef idx="0">
                <a:schemeClr val="accent1"/>
              </a:effectRef>
              <a:fontRef idx="minor">
                <a:schemeClr val="tx1"/>
              </a:fontRef>
            </p:style>
          </p:cxnSp>
        </p:grpSp>
      </p:gr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2">
                                            <p:txEl>
                                              <p:pRg st="1" end="1"/>
                                            </p:txEl>
                                          </p:spTgt>
                                        </p:tgtEl>
                                        <p:attrNameLst>
                                          <p:attrName>style.visibility</p:attrName>
                                        </p:attrNameLst>
                                      </p:cBhvr>
                                      <p:to>
                                        <p:strVal val="visible"/>
                                      </p:to>
                                    </p:set>
                                    <p:anim calcmode="lin" valueType="num">
                                      <p:cBhvr additive="base">
                                        <p:cTn id="7" dur="500" fill="hold"/>
                                        <p:tgtEl>
                                          <p:spTgt spid="12">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2">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12">
                                            <p:txEl>
                                              <p:pRg st="2" end="2"/>
                                            </p:txEl>
                                          </p:spTgt>
                                        </p:tgtEl>
                                        <p:attrNameLst>
                                          <p:attrName>style.visibility</p:attrName>
                                        </p:attrNameLst>
                                      </p:cBhvr>
                                      <p:to>
                                        <p:strVal val="visible"/>
                                      </p:to>
                                    </p:set>
                                    <p:anim calcmode="lin" valueType="num">
                                      <p:cBhvr additive="base">
                                        <p:cTn id="13" dur="500" fill="hold"/>
                                        <p:tgtEl>
                                          <p:spTgt spid="12">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12">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12">
                                            <p:txEl>
                                              <p:pRg st="3" end="3"/>
                                            </p:txEl>
                                          </p:spTgt>
                                        </p:tgtEl>
                                        <p:attrNameLst>
                                          <p:attrName>style.visibility</p:attrName>
                                        </p:attrNameLst>
                                      </p:cBhvr>
                                      <p:to>
                                        <p:strVal val="visible"/>
                                      </p:to>
                                    </p:set>
                                    <p:anim calcmode="lin" valueType="num">
                                      <p:cBhvr additive="base">
                                        <p:cTn id="19" dur="500" fill="hold"/>
                                        <p:tgtEl>
                                          <p:spTgt spid="12">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12">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2"/>
                                        </p:tgtEl>
                                        <p:attrNameLst>
                                          <p:attrName>style.visibility</p:attrName>
                                        </p:attrNameLst>
                                      </p:cBhvr>
                                      <p:to>
                                        <p:strVal val="visible"/>
                                      </p:to>
                                    </p:set>
                                    <p:anim calcmode="lin" valueType="num">
                                      <p:cBhvr additive="base">
                                        <p:cTn id="25" dur="500" fill="hold"/>
                                        <p:tgtEl>
                                          <p:spTgt spid="2"/>
                                        </p:tgtEl>
                                        <p:attrNameLst>
                                          <p:attrName>ppt_x</p:attrName>
                                        </p:attrNameLst>
                                      </p:cBhvr>
                                      <p:tavLst>
                                        <p:tav tm="0">
                                          <p:val>
                                            <p:strVal val="#ppt_x"/>
                                          </p:val>
                                        </p:tav>
                                        <p:tav tm="100000">
                                          <p:val>
                                            <p:strVal val="#ppt_x"/>
                                          </p:val>
                                        </p:tav>
                                      </p:tavLst>
                                    </p:anim>
                                    <p:anim calcmode="lin" valueType="num">
                                      <p:cBhvr additive="base">
                                        <p:cTn id="26"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12">
                                            <p:txEl>
                                              <p:pRg st="4" end="4"/>
                                            </p:txEl>
                                          </p:spTgt>
                                        </p:tgtEl>
                                        <p:attrNameLst>
                                          <p:attrName>style.visibility</p:attrName>
                                        </p:attrNameLst>
                                      </p:cBhvr>
                                      <p:to>
                                        <p:strVal val="visible"/>
                                      </p:to>
                                    </p:set>
                                    <p:anim calcmode="lin" valueType="num">
                                      <p:cBhvr additive="base">
                                        <p:cTn id="31" dur="500" fill="hold"/>
                                        <p:tgtEl>
                                          <p:spTgt spid="12">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12">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4"/>
          <p:cNvSpPr txBox="1">
            <a:spLocks noChangeArrowheads="1"/>
          </p:cNvSpPr>
          <p:nvPr/>
        </p:nvSpPr>
        <p:spPr>
          <a:xfrm>
            <a:off x="551384" y="1431940"/>
            <a:ext cx="11161240" cy="505878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spcBef>
                <a:spcPts val="600"/>
              </a:spcBef>
              <a:spcAft>
                <a:spcPts val="600"/>
              </a:spcAft>
              <a:buNone/>
            </a:pPr>
            <a:r>
              <a:rPr lang="zh-CN" altLang="en-US" sz="3600" dirty="0" smtClean="0">
                <a:solidFill>
                  <a:srgbClr val="002060"/>
                </a:solidFill>
                <a:latin typeface="黑体" panose="02010609060101010101" pitchFamily="49" charset="-122"/>
                <a:ea typeface="黑体" panose="02010609060101010101" pitchFamily="49" charset="-122"/>
              </a:rPr>
              <a:t>一、政治认识</a:t>
            </a:r>
            <a:endParaRPr lang="en-US" altLang="zh-CN" sz="3600" dirty="0" smtClean="0">
              <a:solidFill>
                <a:srgbClr val="002060"/>
              </a:solidFill>
              <a:latin typeface="黑体" panose="02010609060101010101" pitchFamily="49" charset="-122"/>
              <a:ea typeface="黑体" panose="02010609060101010101" pitchFamily="49" charset="-122"/>
            </a:endParaRPr>
          </a:p>
          <a:p>
            <a:pPr marL="0" indent="0">
              <a:lnSpc>
                <a:spcPct val="100000"/>
              </a:lnSpc>
              <a:spcBef>
                <a:spcPts val="600"/>
              </a:spcBef>
              <a:spcAft>
                <a:spcPts val="600"/>
              </a:spcAft>
              <a:buNone/>
            </a:pPr>
            <a:r>
              <a:rPr lang="en-US" altLang="zh-CN" sz="3600" dirty="0" smtClean="0">
                <a:solidFill>
                  <a:srgbClr val="002060"/>
                </a:solidFill>
                <a:latin typeface="黑体" panose="02010609060101010101" pitchFamily="49" charset="-122"/>
                <a:ea typeface="黑体" panose="02010609060101010101" pitchFamily="49" charset="-122"/>
              </a:rPr>
              <a:t>  </a:t>
            </a:r>
            <a:r>
              <a:rPr lang="zh-CN" altLang="en-US" sz="3600" dirty="0" smtClean="0">
                <a:solidFill>
                  <a:srgbClr val="002060"/>
                </a:solidFill>
                <a:latin typeface="黑体" panose="02010609060101010101" pitchFamily="49" charset="-122"/>
                <a:ea typeface="黑体" panose="02010609060101010101" pitchFamily="49" charset="-122"/>
              </a:rPr>
              <a:t>习总书记在十九大报告中指出：</a:t>
            </a:r>
            <a:endParaRPr lang="en-US" altLang="zh-CN" sz="3600" dirty="0" smtClean="0">
              <a:solidFill>
                <a:srgbClr val="002060"/>
              </a:solidFill>
              <a:latin typeface="黑体" panose="02010609060101010101" pitchFamily="49" charset="-122"/>
              <a:ea typeface="黑体" panose="02010609060101010101" pitchFamily="49" charset="-122"/>
            </a:endParaRPr>
          </a:p>
          <a:p>
            <a:pPr marL="0" indent="0" algn="just">
              <a:lnSpc>
                <a:spcPct val="100000"/>
              </a:lnSpc>
              <a:spcBef>
                <a:spcPts val="600"/>
              </a:spcBef>
              <a:spcAft>
                <a:spcPts val="600"/>
              </a:spcAft>
              <a:buNone/>
            </a:pPr>
            <a:r>
              <a:rPr lang="zh-CN" altLang="en-US" sz="3600" dirty="0" smtClean="0">
                <a:solidFill>
                  <a:srgbClr val="FF0000"/>
                </a:solidFill>
                <a:latin typeface="黑体" panose="02010609060101010101" pitchFamily="49" charset="-122"/>
                <a:ea typeface="黑体" panose="02010609060101010101" pitchFamily="49" charset="-122"/>
              </a:rPr>
              <a:t>  树立安全发展理念，弘扬生命至</a:t>
            </a:r>
            <a:endParaRPr lang="en-US" altLang="zh-CN" sz="3600" dirty="0" smtClean="0">
              <a:solidFill>
                <a:srgbClr val="FF0000"/>
              </a:solidFill>
              <a:latin typeface="黑体" panose="02010609060101010101" pitchFamily="49" charset="-122"/>
              <a:ea typeface="黑体" panose="02010609060101010101" pitchFamily="49" charset="-122"/>
            </a:endParaRPr>
          </a:p>
          <a:p>
            <a:pPr marL="0" indent="0" algn="just">
              <a:lnSpc>
                <a:spcPct val="100000"/>
              </a:lnSpc>
              <a:spcBef>
                <a:spcPts val="600"/>
              </a:spcBef>
              <a:spcAft>
                <a:spcPts val="600"/>
              </a:spcAft>
              <a:buNone/>
            </a:pPr>
            <a:r>
              <a:rPr lang="zh-CN" altLang="en-US" sz="3600" dirty="0" smtClean="0">
                <a:solidFill>
                  <a:srgbClr val="FF0000"/>
                </a:solidFill>
                <a:latin typeface="黑体" panose="02010609060101010101" pitchFamily="49" charset="-122"/>
                <a:ea typeface="黑体" panose="02010609060101010101" pitchFamily="49" charset="-122"/>
              </a:rPr>
              <a:t>上</a:t>
            </a:r>
            <a:r>
              <a:rPr lang="zh-CN" altLang="en-US" sz="3600" dirty="0">
                <a:solidFill>
                  <a:srgbClr val="FF0000"/>
                </a:solidFill>
                <a:latin typeface="黑体" panose="02010609060101010101" pitchFamily="49" charset="-122"/>
                <a:ea typeface="黑体" panose="02010609060101010101" pitchFamily="49" charset="-122"/>
              </a:rPr>
              <a:t>、安全第一的思想</a:t>
            </a:r>
            <a:r>
              <a:rPr lang="zh-CN" altLang="en-US" sz="3600" dirty="0" smtClean="0">
                <a:solidFill>
                  <a:srgbClr val="FF0000"/>
                </a:solidFill>
                <a:latin typeface="黑体" panose="02010609060101010101" pitchFamily="49" charset="-122"/>
                <a:ea typeface="黑体" panose="02010609060101010101" pitchFamily="49" charset="-122"/>
              </a:rPr>
              <a:t>，健全</a:t>
            </a:r>
            <a:r>
              <a:rPr lang="zh-CN" altLang="en-US" sz="3600" dirty="0">
                <a:solidFill>
                  <a:srgbClr val="FF0000"/>
                </a:solidFill>
                <a:latin typeface="黑体" panose="02010609060101010101" pitchFamily="49" charset="-122"/>
                <a:ea typeface="黑体" panose="02010609060101010101" pitchFamily="49" charset="-122"/>
              </a:rPr>
              <a:t>公共</a:t>
            </a:r>
            <a:r>
              <a:rPr lang="zh-CN" altLang="en-US" sz="3600" dirty="0" smtClean="0">
                <a:solidFill>
                  <a:srgbClr val="FF0000"/>
                </a:solidFill>
                <a:latin typeface="黑体" panose="02010609060101010101" pitchFamily="49" charset="-122"/>
                <a:ea typeface="黑体" panose="02010609060101010101" pitchFamily="49" charset="-122"/>
              </a:rPr>
              <a:t>安</a:t>
            </a:r>
            <a:endParaRPr lang="en-US" altLang="zh-CN" sz="3600" dirty="0" smtClean="0">
              <a:solidFill>
                <a:srgbClr val="FF0000"/>
              </a:solidFill>
              <a:latin typeface="黑体" panose="02010609060101010101" pitchFamily="49" charset="-122"/>
              <a:ea typeface="黑体" panose="02010609060101010101" pitchFamily="49" charset="-122"/>
            </a:endParaRPr>
          </a:p>
          <a:p>
            <a:pPr marL="0" indent="0" algn="just">
              <a:lnSpc>
                <a:spcPct val="100000"/>
              </a:lnSpc>
              <a:spcBef>
                <a:spcPts val="600"/>
              </a:spcBef>
              <a:spcAft>
                <a:spcPts val="600"/>
              </a:spcAft>
              <a:buNone/>
            </a:pPr>
            <a:r>
              <a:rPr lang="zh-CN" altLang="en-US" sz="3600" dirty="0" smtClean="0">
                <a:solidFill>
                  <a:srgbClr val="FF0000"/>
                </a:solidFill>
                <a:latin typeface="黑体" panose="02010609060101010101" pitchFamily="49" charset="-122"/>
                <a:ea typeface="黑体" panose="02010609060101010101" pitchFamily="49" charset="-122"/>
              </a:rPr>
              <a:t>全</a:t>
            </a:r>
            <a:r>
              <a:rPr lang="zh-CN" altLang="en-US" sz="3600" dirty="0">
                <a:solidFill>
                  <a:srgbClr val="FF0000"/>
                </a:solidFill>
                <a:latin typeface="黑体" panose="02010609060101010101" pitchFamily="49" charset="-122"/>
                <a:ea typeface="黑体" panose="02010609060101010101" pitchFamily="49" charset="-122"/>
              </a:rPr>
              <a:t>体系，完善安全生产责任制，</a:t>
            </a:r>
            <a:r>
              <a:rPr lang="zh-CN" altLang="en-US" sz="3600" dirty="0" smtClean="0">
                <a:solidFill>
                  <a:srgbClr val="FF0000"/>
                </a:solidFill>
                <a:latin typeface="黑体" panose="02010609060101010101" pitchFamily="49" charset="-122"/>
                <a:ea typeface="黑体" panose="02010609060101010101" pitchFamily="49" charset="-122"/>
              </a:rPr>
              <a:t>坚</a:t>
            </a:r>
            <a:endParaRPr lang="en-US" altLang="zh-CN" sz="3600" dirty="0" smtClean="0">
              <a:solidFill>
                <a:srgbClr val="FF0000"/>
              </a:solidFill>
              <a:latin typeface="黑体" panose="02010609060101010101" pitchFamily="49" charset="-122"/>
              <a:ea typeface="黑体" panose="02010609060101010101" pitchFamily="49" charset="-122"/>
            </a:endParaRPr>
          </a:p>
          <a:p>
            <a:pPr marL="0" indent="0" algn="just">
              <a:lnSpc>
                <a:spcPct val="100000"/>
              </a:lnSpc>
              <a:spcBef>
                <a:spcPts val="600"/>
              </a:spcBef>
              <a:spcAft>
                <a:spcPts val="600"/>
              </a:spcAft>
              <a:buNone/>
            </a:pPr>
            <a:r>
              <a:rPr lang="zh-CN" altLang="en-US" sz="3600" dirty="0" smtClean="0">
                <a:solidFill>
                  <a:srgbClr val="FF0000"/>
                </a:solidFill>
                <a:latin typeface="黑体" panose="02010609060101010101" pitchFamily="49" charset="-122"/>
                <a:ea typeface="黑体" panose="02010609060101010101" pitchFamily="49" charset="-122"/>
              </a:rPr>
              <a:t>决</a:t>
            </a:r>
            <a:r>
              <a:rPr lang="zh-CN" altLang="en-US" sz="3600" dirty="0">
                <a:solidFill>
                  <a:srgbClr val="FF0000"/>
                </a:solidFill>
                <a:latin typeface="黑体" panose="02010609060101010101" pitchFamily="49" charset="-122"/>
                <a:ea typeface="黑体" panose="02010609060101010101" pitchFamily="49" charset="-122"/>
              </a:rPr>
              <a:t>遏制重</a:t>
            </a:r>
            <a:r>
              <a:rPr lang="zh-CN" altLang="en-US" sz="3600" dirty="0" smtClean="0">
                <a:solidFill>
                  <a:srgbClr val="FF0000"/>
                </a:solidFill>
                <a:latin typeface="黑体" panose="02010609060101010101" pitchFamily="49" charset="-122"/>
                <a:ea typeface="黑体" panose="02010609060101010101" pitchFamily="49" charset="-122"/>
              </a:rPr>
              <a:t>特大</a:t>
            </a:r>
            <a:r>
              <a:rPr lang="zh-CN" altLang="en-US" sz="3600" dirty="0">
                <a:solidFill>
                  <a:srgbClr val="FF0000"/>
                </a:solidFill>
                <a:latin typeface="黑体" panose="02010609060101010101" pitchFamily="49" charset="-122"/>
                <a:ea typeface="黑体" panose="02010609060101010101" pitchFamily="49" charset="-122"/>
              </a:rPr>
              <a:t>安全事故，提升</a:t>
            </a:r>
            <a:r>
              <a:rPr lang="zh-CN" altLang="en-US" sz="3600" dirty="0" smtClean="0">
                <a:solidFill>
                  <a:srgbClr val="FF0000"/>
                </a:solidFill>
                <a:latin typeface="黑体" panose="02010609060101010101" pitchFamily="49" charset="-122"/>
                <a:ea typeface="黑体" panose="02010609060101010101" pitchFamily="49" charset="-122"/>
              </a:rPr>
              <a:t>防灾、减灾、救灾</a:t>
            </a:r>
            <a:r>
              <a:rPr lang="zh-CN" altLang="en-US" sz="3600" dirty="0">
                <a:solidFill>
                  <a:srgbClr val="FF0000"/>
                </a:solidFill>
                <a:latin typeface="黑体" panose="02010609060101010101" pitchFamily="49" charset="-122"/>
                <a:ea typeface="黑体" panose="02010609060101010101" pitchFamily="49" charset="-122"/>
              </a:rPr>
              <a:t>能力。</a:t>
            </a:r>
            <a:endParaRPr lang="en-US" altLang="zh-CN" sz="3600" dirty="0" smtClean="0">
              <a:solidFill>
                <a:srgbClr val="FF0000"/>
              </a:solidFill>
              <a:latin typeface="黑体" panose="02010609060101010101" pitchFamily="49" charset="-122"/>
              <a:ea typeface="黑体" panose="02010609060101010101" pitchFamily="49" charset="-122"/>
            </a:endParaRPr>
          </a:p>
          <a:p>
            <a:pPr marL="0" indent="0" algn="ctr">
              <a:lnSpc>
                <a:spcPct val="100000"/>
              </a:lnSpc>
              <a:spcBef>
                <a:spcPts val="600"/>
              </a:spcBef>
              <a:spcAft>
                <a:spcPts val="600"/>
              </a:spcAft>
              <a:buNone/>
            </a:pPr>
            <a:r>
              <a:rPr lang="zh-CN" altLang="en-US" sz="3600" dirty="0" smtClean="0">
                <a:solidFill>
                  <a:srgbClr val="002060"/>
                </a:solidFill>
                <a:latin typeface="黑体" panose="02010609060101010101" pitchFamily="49" charset="-122"/>
                <a:ea typeface="黑体" panose="02010609060101010101" pitchFamily="49" charset="-122"/>
              </a:rPr>
              <a:t>把</a:t>
            </a:r>
            <a:r>
              <a:rPr lang="zh-CN" altLang="en-US" sz="3600" dirty="0">
                <a:solidFill>
                  <a:srgbClr val="002060"/>
                </a:solidFill>
                <a:latin typeface="黑体" panose="02010609060101010101" pitchFamily="49" charset="-122"/>
                <a:ea typeface="黑体" panose="02010609060101010101" pitchFamily="49" charset="-122"/>
              </a:rPr>
              <a:t>“安全第一”思想推到历史新</a:t>
            </a:r>
            <a:r>
              <a:rPr lang="zh-CN" altLang="en-US" sz="3600" dirty="0" smtClean="0">
                <a:solidFill>
                  <a:srgbClr val="002060"/>
                </a:solidFill>
                <a:latin typeface="黑体" panose="02010609060101010101" pitchFamily="49" charset="-122"/>
                <a:ea typeface="黑体" panose="02010609060101010101" pitchFamily="49" charset="-122"/>
              </a:rPr>
              <a:t>高度</a:t>
            </a:r>
            <a:endParaRPr kumimoji="0" lang="zh-CN" altLang="en-US" sz="3600" dirty="0">
              <a:solidFill>
                <a:srgbClr val="002060"/>
              </a:solidFill>
              <a:latin typeface="黑体" panose="02010609060101010101" pitchFamily="49" charset="-122"/>
              <a:ea typeface="黑体" panose="02010609060101010101" pitchFamily="49" charset="-122"/>
            </a:endParaRPr>
          </a:p>
        </p:txBody>
      </p:sp>
      <p:grpSp>
        <p:nvGrpSpPr>
          <p:cNvPr id="10" name="组合 9"/>
          <p:cNvGrpSpPr/>
          <p:nvPr/>
        </p:nvGrpSpPr>
        <p:grpSpPr>
          <a:xfrm>
            <a:off x="407368" y="260648"/>
            <a:ext cx="11449271" cy="1096576"/>
            <a:chOff x="371365" y="116632"/>
            <a:chExt cx="11449271" cy="1096576"/>
          </a:xfrm>
        </p:grpSpPr>
        <p:pic>
          <p:nvPicPr>
            <p:cNvPr id="23" name="Picture 22" descr="方案2+封底(白色字体） 拷贝"/>
            <p:cNvPicPr>
              <a:picLocks noChangeAspect="1" noChangeArrowheads="1"/>
            </p:cNvPicPr>
            <p:nvPr/>
          </p:nvPicPr>
          <p:blipFill rotWithShape="1">
            <a:blip r:embed="rId1">
              <a:extLst>
                <a:ext uri="{28A0092B-C50C-407E-A947-70E740481C1C}">
                  <a14:useLocalDpi xmlns:a14="http://schemas.microsoft.com/office/drawing/2010/main" val="0"/>
                </a:ext>
              </a:extLst>
            </a:blip>
            <a:srcRect t="1332" b="10386"/>
            <a:stretch>
              <a:fillRect/>
            </a:stretch>
          </p:blipFill>
          <p:spPr bwMode="auto">
            <a:xfrm>
              <a:off x="5067609" y="116632"/>
              <a:ext cx="1249518" cy="10965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9" name="组合 8"/>
            <p:cNvGrpSpPr/>
            <p:nvPr/>
          </p:nvGrpSpPr>
          <p:grpSpPr>
            <a:xfrm>
              <a:off x="371365" y="272393"/>
              <a:ext cx="11449271" cy="741877"/>
              <a:chOff x="371365" y="272393"/>
              <a:chExt cx="11449271" cy="741877"/>
            </a:xfrm>
          </p:grpSpPr>
          <p:sp>
            <p:nvSpPr>
              <p:cNvPr id="24" name="矩形 23"/>
              <p:cNvSpPr/>
              <p:nvPr/>
            </p:nvSpPr>
            <p:spPr bwMode="auto">
              <a:xfrm>
                <a:off x="371365" y="272393"/>
                <a:ext cx="4248472" cy="741877"/>
              </a:xfrm>
              <a:prstGeom prst="rect">
                <a:avLst/>
              </a:prstGeom>
              <a:solidFill>
                <a:srgbClr val="1A8A6D"/>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b="1" dirty="0" smtClean="0">
                    <a:latin typeface="微软雅黑" panose="020B0503020204020204" pitchFamily="34" charset="-122"/>
                    <a:ea typeface="微软雅黑" panose="020B0503020204020204" pitchFamily="34" charset="-122"/>
                  </a:rPr>
                  <a:t>第一节</a:t>
                </a:r>
                <a:endParaRPr lang="zh-CN" altLang="en-US" b="1" dirty="0">
                  <a:latin typeface="微软雅黑" panose="020B0503020204020204" pitchFamily="34" charset="-122"/>
                  <a:ea typeface="微软雅黑" panose="020B0503020204020204" pitchFamily="34" charset="-122"/>
                </a:endParaRPr>
              </a:p>
            </p:txBody>
          </p:sp>
          <p:sp>
            <p:nvSpPr>
              <p:cNvPr id="25" name="矩形 24"/>
              <p:cNvSpPr/>
              <p:nvPr/>
            </p:nvSpPr>
            <p:spPr bwMode="auto">
              <a:xfrm>
                <a:off x="4763405" y="272393"/>
                <a:ext cx="180467" cy="741877"/>
              </a:xfrm>
              <a:prstGeom prst="rect">
                <a:avLst/>
              </a:prstGeom>
              <a:solidFill>
                <a:srgbClr val="1A8A6D"/>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26" name="矩形 25"/>
              <p:cNvSpPr/>
              <p:nvPr/>
            </p:nvSpPr>
            <p:spPr bwMode="auto">
              <a:xfrm>
                <a:off x="6360273" y="874040"/>
                <a:ext cx="5460362" cy="140230"/>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3" name="文本框 1"/>
              <p:cNvSpPr txBox="1">
                <a:spLocks noChangeArrowheads="1"/>
              </p:cNvSpPr>
              <p:nvPr/>
            </p:nvSpPr>
            <p:spPr bwMode="auto">
              <a:xfrm>
                <a:off x="6360274" y="272393"/>
                <a:ext cx="5460362"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a:lnSpc>
                    <a:spcPct val="100000"/>
                  </a:lnSpc>
                  <a:spcBef>
                    <a:spcPct val="0"/>
                  </a:spcBef>
                  <a:buNone/>
                </a:pPr>
                <a:r>
                  <a:rPr lang="zh-CN" altLang="en-US" b="1" dirty="0" smtClean="0">
                    <a:solidFill>
                      <a:schemeClr val="accent1">
                        <a:lumMod val="75000"/>
                      </a:schemeClr>
                    </a:solidFill>
                    <a:latin typeface="微软雅黑" panose="020B0503020204020204" pitchFamily="34" charset="-122"/>
                    <a:ea typeface="微软雅黑" panose="020B0503020204020204" pitchFamily="34" charset="-122"/>
                  </a:rPr>
                  <a:t>实验室</a:t>
                </a:r>
                <a:r>
                  <a:rPr lang="zh-CN" altLang="en-US" b="1" dirty="0">
                    <a:solidFill>
                      <a:schemeClr val="accent1">
                        <a:lumMod val="75000"/>
                      </a:schemeClr>
                    </a:solidFill>
                    <a:latin typeface="微软雅黑" panose="020B0503020204020204" pitchFamily="34" charset="-122"/>
                    <a:ea typeface="微软雅黑" panose="020B0503020204020204" pitchFamily="34" charset="-122"/>
                  </a:rPr>
                  <a:t>安全的重要性</a:t>
                </a:r>
                <a:endParaRPr lang="zh-CN" altLang="en-US" b="1" dirty="0">
                  <a:solidFill>
                    <a:schemeClr val="accent1">
                      <a:lumMod val="75000"/>
                    </a:schemeClr>
                  </a:solidFill>
                  <a:latin typeface="Times New Roman" panose="02020603050405020304" pitchFamily="18" charset="0"/>
                </a:endParaRPr>
              </a:p>
            </p:txBody>
          </p:sp>
          <p:cxnSp>
            <p:nvCxnSpPr>
              <p:cNvPr id="6" name="直接连接符 5"/>
              <p:cNvCxnSpPr/>
              <p:nvPr/>
            </p:nvCxnSpPr>
            <p:spPr>
              <a:xfrm>
                <a:off x="6360273" y="764704"/>
                <a:ext cx="5460362" cy="0"/>
              </a:xfrm>
              <a:prstGeom prst="line">
                <a:avLst/>
              </a:prstGeom>
              <a:ln w="19050"/>
            </p:spPr>
            <p:style>
              <a:lnRef idx="1">
                <a:schemeClr val="accent1"/>
              </a:lnRef>
              <a:fillRef idx="0">
                <a:schemeClr val="accent1"/>
              </a:fillRef>
              <a:effectRef idx="0">
                <a:schemeClr val="accent1"/>
              </a:effectRef>
              <a:fontRef idx="minor">
                <a:schemeClr val="tx1"/>
              </a:fontRef>
            </p:style>
          </p:cxnSp>
        </p:grpSp>
      </p:grpSp>
      <p:pic>
        <p:nvPicPr>
          <p:cNvPr id="2" name="图片 1"/>
          <p:cNvPicPr>
            <a:picLocks noChangeAspect="1"/>
          </p:cNvPicPr>
          <p:nvPr/>
        </p:nvPicPr>
        <p:blipFill>
          <a:blip r:embed="rId2"/>
          <a:stretch>
            <a:fillRect/>
          </a:stretch>
        </p:blipFill>
        <p:spPr>
          <a:xfrm>
            <a:off x="7824192" y="1556792"/>
            <a:ext cx="3730766" cy="3218007"/>
          </a:xfrm>
          <a:prstGeom prst="rect">
            <a:avLst/>
          </a:prstGeom>
        </p:spPr>
      </p:pic>
      <p:sp>
        <p:nvSpPr>
          <p:cNvPr id="3" name="灯片编号占位符 2"/>
          <p:cNvSpPr>
            <a:spLocks noGrp="1"/>
          </p:cNvSpPr>
          <p:nvPr>
            <p:ph type="sldNum" sz="quarter" idx="12"/>
          </p:nvPr>
        </p:nvSpPr>
        <p:spPr/>
        <p:txBody>
          <a:bodyPr/>
          <a:lstStyle/>
          <a:p>
            <a:pPr>
              <a:defRPr/>
            </a:pPr>
            <a:fld id="{2DF0EC56-E1A7-4A46-86F1-FEFF1B24FD78}" type="slidenum">
              <a:rPr lang="zh-CN" altLang="en-US" smtClean="0"/>
            </a:fld>
            <a:endParaRPr lang="en-US" altLang="zh-CN"/>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 presetClass="entr" presetSubtype="4" fill="hold" nodeType="click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500" fill="hold"/>
                                        <p:tgtEl>
                                          <p:spTgt spid="2"/>
                                        </p:tgtEl>
                                        <p:attrNameLst>
                                          <p:attrName>ppt_x</p:attrName>
                                        </p:attrNameLst>
                                      </p:cBhvr>
                                      <p:tavLst>
                                        <p:tav tm="0">
                                          <p:val>
                                            <p:strVal val="#ppt_x"/>
                                          </p:val>
                                        </p:tav>
                                        <p:tav tm="100000">
                                          <p:val>
                                            <p:strVal val="#ppt_x"/>
                                          </p:val>
                                        </p:tav>
                                      </p:tavLst>
                                    </p:anim>
                                    <p:anim calcmode="lin" valueType="num">
                                      <p:cBhvr additive="base">
                                        <p:cTn id="12"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12">
                                            <p:txEl>
                                              <p:pRg st="2" end="2"/>
                                            </p:txEl>
                                          </p:spTgt>
                                        </p:tgtEl>
                                        <p:attrNameLst>
                                          <p:attrName>style.visibility</p:attrName>
                                        </p:attrNameLst>
                                      </p:cBhvr>
                                      <p:to>
                                        <p:strVal val="visible"/>
                                      </p:to>
                                    </p:set>
                                    <p:anim calcmode="lin" valueType="num">
                                      <p:cBhvr additive="base">
                                        <p:cTn id="17" dur="500" fill="hold"/>
                                        <p:tgtEl>
                                          <p:spTgt spid="12">
                                            <p:txEl>
                                              <p:pRg st="2" end="2"/>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12">
                                            <p:txEl>
                                              <p:pRg st="2" end="2"/>
                                            </p:txEl>
                                          </p:spTgt>
                                        </p:tgtEl>
                                        <p:attrNameLst>
                                          <p:attrName>ppt_y</p:attrName>
                                        </p:attrNameLst>
                                      </p:cBhvr>
                                      <p:tavLst>
                                        <p:tav tm="0">
                                          <p:val>
                                            <p:strVal val="1+#ppt_h/2"/>
                                          </p:val>
                                        </p:tav>
                                        <p:tav tm="100000">
                                          <p:val>
                                            <p:strVal val="#ppt_y"/>
                                          </p:val>
                                        </p:tav>
                                      </p:tavLst>
                                    </p:anim>
                                  </p:childTnLst>
                                </p:cTn>
                              </p:par>
                              <p:par>
                                <p:cTn id="19" presetID="2" presetClass="entr" presetSubtype="4" fill="hold" nodeType="withEffect">
                                  <p:stCondLst>
                                    <p:cond delay="0"/>
                                  </p:stCondLst>
                                  <p:childTnLst>
                                    <p:set>
                                      <p:cBhvr>
                                        <p:cTn id="20" dur="1" fill="hold">
                                          <p:stCondLst>
                                            <p:cond delay="0"/>
                                          </p:stCondLst>
                                        </p:cTn>
                                        <p:tgtEl>
                                          <p:spTgt spid="12">
                                            <p:txEl>
                                              <p:pRg st="3" end="3"/>
                                            </p:txEl>
                                          </p:spTgt>
                                        </p:tgtEl>
                                        <p:attrNameLst>
                                          <p:attrName>style.visibility</p:attrName>
                                        </p:attrNameLst>
                                      </p:cBhvr>
                                      <p:to>
                                        <p:strVal val="visible"/>
                                      </p:to>
                                    </p:set>
                                    <p:anim calcmode="lin" valueType="num">
                                      <p:cBhvr additive="base">
                                        <p:cTn id="21" dur="500" fill="hold"/>
                                        <p:tgtEl>
                                          <p:spTgt spid="12">
                                            <p:txEl>
                                              <p:pRg st="3" end="3"/>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12">
                                            <p:txEl>
                                              <p:pRg st="3" end="3"/>
                                            </p:txEl>
                                          </p:spTgt>
                                        </p:tgtEl>
                                        <p:attrNameLst>
                                          <p:attrName>ppt_y</p:attrName>
                                        </p:attrNameLst>
                                      </p:cBhvr>
                                      <p:tavLst>
                                        <p:tav tm="0">
                                          <p:val>
                                            <p:strVal val="1+#ppt_h/2"/>
                                          </p:val>
                                        </p:tav>
                                        <p:tav tm="100000">
                                          <p:val>
                                            <p:strVal val="#ppt_y"/>
                                          </p:val>
                                        </p:tav>
                                      </p:tavLst>
                                    </p:anim>
                                  </p:childTnLst>
                                </p:cTn>
                              </p:par>
                              <p:par>
                                <p:cTn id="23" presetID="2" presetClass="entr" presetSubtype="4" fill="hold" nodeType="withEffect">
                                  <p:stCondLst>
                                    <p:cond delay="0"/>
                                  </p:stCondLst>
                                  <p:childTnLst>
                                    <p:set>
                                      <p:cBhvr>
                                        <p:cTn id="24" dur="1" fill="hold">
                                          <p:stCondLst>
                                            <p:cond delay="0"/>
                                          </p:stCondLst>
                                        </p:cTn>
                                        <p:tgtEl>
                                          <p:spTgt spid="12">
                                            <p:txEl>
                                              <p:pRg st="4" end="4"/>
                                            </p:txEl>
                                          </p:spTgt>
                                        </p:tgtEl>
                                        <p:attrNameLst>
                                          <p:attrName>style.visibility</p:attrName>
                                        </p:attrNameLst>
                                      </p:cBhvr>
                                      <p:to>
                                        <p:strVal val="visible"/>
                                      </p:to>
                                    </p:set>
                                    <p:anim calcmode="lin" valueType="num">
                                      <p:cBhvr additive="base">
                                        <p:cTn id="25" dur="500" fill="hold"/>
                                        <p:tgtEl>
                                          <p:spTgt spid="12">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12">
                                            <p:txEl>
                                              <p:pRg st="4" end="4"/>
                                            </p:txEl>
                                          </p:spTgt>
                                        </p:tgtEl>
                                        <p:attrNameLst>
                                          <p:attrName>ppt_y</p:attrName>
                                        </p:attrNameLst>
                                      </p:cBhvr>
                                      <p:tavLst>
                                        <p:tav tm="0">
                                          <p:val>
                                            <p:strVal val="1+#ppt_h/2"/>
                                          </p:val>
                                        </p:tav>
                                        <p:tav tm="100000">
                                          <p:val>
                                            <p:strVal val="#ppt_y"/>
                                          </p:val>
                                        </p:tav>
                                      </p:tavLst>
                                    </p:anim>
                                  </p:childTnLst>
                                </p:cTn>
                              </p:par>
                              <p:par>
                                <p:cTn id="27" presetID="2" presetClass="entr" presetSubtype="4" fill="hold" nodeType="withEffect">
                                  <p:stCondLst>
                                    <p:cond delay="0"/>
                                  </p:stCondLst>
                                  <p:childTnLst>
                                    <p:set>
                                      <p:cBhvr>
                                        <p:cTn id="28" dur="1" fill="hold">
                                          <p:stCondLst>
                                            <p:cond delay="0"/>
                                          </p:stCondLst>
                                        </p:cTn>
                                        <p:tgtEl>
                                          <p:spTgt spid="12">
                                            <p:txEl>
                                              <p:pRg st="5" end="5"/>
                                            </p:txEl>
                                          </p:spTgt>
                                        </p:tgtEl>
                                        <p:attrNameLst>
                                          <p:attrName>style.visibility</p:attrName>
                                        </p:attrNameLst>
                                      </p:cBhvr>
                                      <p:to>
                                        <p:strVal val="visible"/>
                                      </p:to>
                                    </p:set>
                                    <p:anim calcmode="lin" valueType="num">
                                      <p:cBhvr additive="base">
                                        <p:cTn id="29" dur="500" fill="hold"/>
                                        <p:tgtEl>
                                          <p:spTgt spid="12">
                                            <p:txEl>
                                              <p:pRg st="5" end="5"/>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12">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nodeType="clickEffect">
                                  <p:stCondLst>
                                    <p:cond delay="0"/>
                                  </p:stCondLst>
                                  <p:childTnLst>
                                    <p:set>
                                      <p:cBhvr>
                                        <p:cTn id="34" dur="1" fill="hold">
                                          <p:stCondLst>
                                            <p:cond delay="0"/>
                                          </p:stCondLst>
                                        </p:cTn>
                                        <p:tgtEl>
                                          <p:spTgt spid="12">
                                            <p:txEl>
                                              <p:pRg st="6" end="6"/>
                                            </p:txEl>
                                          </p:spTgt>
                                        </p:tgtEl>
                                        <p:attrNameLst>
                                          <p:attrName>style.visibility</p:attrName>
                                        </p:attrNameLst>
                                      </p:cBhvr>
                                      <p:to>
                                        <p:strVal val="visible"/>
                                      </p:to>
                                    </p:set>
                                    <p:anim calcmode="lin" valueType="num">
                                      <p:cBhvr additive="base">
                                        <p:cTn id="35" dur="500" fill="hold"/>
                                        <p:tgtEl>
                                          <p:spTgt spid="12">
                                            <p:txEl>
                                              <p:pRg st="6" end="6"/>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12">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4"/>
          <p:cNvSpPr txBox="1">
            <a:spLocks noChangeArrowheads="1"/>
          </p:cNvSpPr>
          <p:nvPr/>
        </p:nvSpPr>
        <p:spPr>
          <a:xfrm>
            <a:off x="439450" y="1357224"/>
            <a:ext cx="11233248" cy="5096112"/>
          </a:xfrm>
          <a:prstGeom prst="rect">
            <a:avLst/>
          </a:prstGeom>
        </p:spPr>
        <p:txBody>
          <a:bodyPr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0000"/>
              </a:lnSpc>
              <a:spcBef>
                <a:spcPts val="0"/>
              </a:spcBef>
              <a:spcAft>
                <a:spcPts val="600"/>
              </a:spcAft>
              <a:buNone/>
              <a:defRPr/>
            </a:pPr>
            <a:r>
              <a:rPr lang="zh-CN" altLang="en-US" sz="3200" dirty="0" smtClean="0">
                <a:solidFill>
                  <a:srgbClr val="002060"/>
                </a:solidFill>
                <a:latin typeface="黑体" panose="02010609060101010101" pitchFamily="49" charset="-122"/>
                <a:ea typeface="黑体" panose="02010609060101010101" pitchFamily="49" charset="-122"/>
              </a:rPr>
              <a:t>三、危险化学品安全管理</a:t>
            </a:r>
            <a:endParaRPr lang="en-US" altLang="zh-CN" sz="3200" dirty="0" smtClean="0">
              <a:solidFill>
                <a:srgbClr val="002060"/>
              </a:solidFill>
              <a:latin typeface="黑体" panose="02010609060101010101" pitchFamily="49" charset="-122"/>
              <a:ea typeface="黑体" panose="02010609060101010101" pitchFamily="49" charset="-122"/>
            </a:endParaRPr>
          </a:p>
          <a:p>
            <a:pPr marL="0" indent="0" algn="ctr">
              <a:lnSpc>
                <a:spcPct val="110000"/>
              </a:lnSpc>
              <a:spcBef>
                <a:spcPts val="0"/>
              </a:spcBef>
              <a:buNone/>
              <a:defRPr/>
            </a:pPr>
            <a:r>
              <a:rPr lang="zh-CN" altLang="en-US" sz="3200" dirty="0">
                <a:solidFill>
                  <a:srgbClr val="C00000"/>
                </a:solidFill>
                <a:latin typeface="黑体" panose="02010609060101010101" pitchFamily="49" charset="-122"/>
                <a:ea typeface="黑体" panose="02010609060101010101" pitchFamily="49" charset="-122"/>
              </a:rPr>
              <a:t>危险化学品管理的难点</a:t>
            </a:r>
            <a:endParaRPr lang="en-US" altLang="zh-CN" sz="3200" dirty="0">
              <a:solidFill>
                <a:srgbClr val="C00000"/>
              </a:solidFill>
              <a:latin typeface="黑体" panose="02010609060101010101" pitchFamily="49" charset="-122"/>
              <a:ea typeface="黑体" panose="02010609060101010101" pitchFamily="49" charset="-122"/>
            </a:endParaRPr>
          </a:p>
          <a:p>
            <a:pPr>
              <a:lnSpc>
                <a:spcPct val="110000"/>
              </a:lnSpc>
              <a:spcBef>
                <a:spcPts val="0"/>
              </a:spcBef>
              <a:defRPr/>
            </a:pPr>
            <a:r>
              <a:rPr lang="zh-CN" altLang="en-US" sz="3200" dirty="0">
                <a:solidFill>
                  <a:srgbClr val="002060"/>
                </a:solidFill>
                <a:latin typeface="黑体" panose="02010609060101010101" pitchFamily="49" charset="-122"/>
                <a:ea typeface="黑体" panose="02010609060101010101" pitchFamily="49" charset="-122"/>
              </a:rPr>
              <a:t> 危险化学品种类多、用量大，产品质量参差不齐；</a:t>
            </a:r>
            <a:endParaRPr lang="en-US" altLang="zh-CN" sz="3200" dirty="0">
              <a:solidFill>
                <a:srgbClr val="002060"/>
              </a:solidFill>
              <a:latin typeface="黑体" panose="02010609060101010101" pitchFamily="49" charset="-122"/>
              <a:ea typeface="黑体" panose="02010609060101010101" pitchFamily="49" charset="-122"/>
            </a:endParaRPr>
          </a:p>
          <a:p>
            <a:pPr>
              <a:lnSpc>
                <a:spcPct val="110000"/>
              </a:lnSpc>
              <a:spcBef>
                <a:spcPts val="0"/>
              </a:spcBef>
              <a:defRPr/>
            </a:pPr>
            <a:r>
              <a:rPr lang="zh-CN" altLang="en-US" sz="3200" dirty="0">
                <a:solidFill>
                  <a:srgbClr val="002060"/>
                </a:solidFill>
                <a:latin typeface="黑体" panose="02010609060101010101" pitchFamily="49" charset="-122"/>
                <a:ea typeface="黑体" panose="02010609060101010101" pitchFamily="49" charset="-122"/>
              </a:rPr>
              <a:t> 采购渠道杂乱，供应商资质良莠不齐，有些无证经营；</a:t>
            </a:r>
            <a:endParaRPr lang="en-US" altLang="zh-CN" sz="3200" dirty="0">
              <a:solidFill>
                <a:srgbClr val="002060"/>
              </a:solidFill>
              <a:latin typeface="黑体" panose="02010609060101010101" pitchFamily="49" charset="-122"/>
              <a:ea typeface="黑体" panose="02010609060101010101" pitchFamily="49" charset="-122"/>
            </a:endParaRPr>
          </a:p>
          <a:p>
            <a:pPr>
              <a:lnSpc>
                <a:spcPct val="110000"/>
              </a:lnSpc>
              <a:spcBef>
                <a:spcPts val="0"/>
              </a:spcBef>
              <a:defRPr/>
            </a:pPr>
            <a:r>
              <a:rPr lang="zh-CN" altLang="en-US" sz="3200" dirty="0">
                <a:solidFill>
                  <a:srgbClr val="002060"/>
                </a:solidFill>
                <a:latin typeface="黑体" panose="02010609060101010101" pitchFamily="49" charset="-122"/>
                <a:ea typeface="黑体" panose="02010609060101010101" pitchFamily="49" charset="-122"/>
              </a:rPr>
              <a:t> 过程监管困难</a:t>
            </a:r>
            <a:r>
              <a:rPr lang="zh-CN" altLang="en-US" sz="3200" dirty="0" smtClean="0">
                <a:solidFill>
                  <a:srgbClr val="002060"/>
                </a:solidFill>
                <a:latin typeface="黑体" panose="02010609060101010101" pitchFamily="49" charset="-122"/>
                <a:ea typeface="黑体" panose="02010609060101010101" pitchFamily="49" charset="-122"/>
              </a:rPr>
              <a:t>，采购</a:t>
            </a:r>
            <a:r>
              <a:rPr lang="zh-CN" altLang="en-US" sz="3200" dirty="0">
                <a:solidFill>
                  <a:srgbClr val="002060"/>
                </a:solidFill>
                <a:latin typeface="黑体" panose="02010609060101010101" pitchFamily="49" charset="-122"/>
                <a:ea typeface="黑体" panose="02010609060101010101" pitchFamily="49" charset="-122"/>
              </a:rPr>
              <a:t>量、使用量、存量不</a:t>
            </a:r>
            <a:r>
              <a:rPr lang="zh-CN" altLang="en-US" sz="3200" dirty="0" smtClean="0">
                <a:solidFill>
                  <a:srgbClr val="002060"/>
                </a:solidFill>
                <a:latin typeface="黑体" panose="02010609060101010101" pitchFamily="49" charset="-122"/>
                <a:ea typeface="黑体" panose="02010609060101010101" pitchFamily="49" charset="-122"/>
              </a:rPr>
              <a:t>清</a:t>
            </a:r>
            <a:r>
              <a:rPr lang="zh-CN" altLang="en-US" sz="3200" dirty="0">
                <a:solidFill>
                  <a:srgbClr val="002060"/>
                </a:solidFill>
                <a:latin typeface="黑体" panose="02010609060101010101" pitchFamily="49" charset="-122"/>
                <a:ea typeface="黑体" panose="02010609060101010101" pitchFamily="49" charset="-122"/>
              </a:rPr>
              <a:t>，</a:t>
            </a:r>
            <a:r>
              <a:rPr lang="zh-CN" altLang="en-US" sz="3200" dirty="0" smtClean="0">
                <a:solidFill>
                  <a:srgbClr val="002060"/>
                </a:solidFill>
                <a:latin typeface="黑体" panose="02010609060101010101" pitchFamily="49" charset="-122"/>
                <a:ea typeface="黑体" panose="02010609060101010101" pitchFamily="49" charset="-122"/>
              </a:rPr>
              <a:t>台</a:t>
            </a:r>
            <a:r>
              <a:rPr lang="zh-CN" altLang="en-US" sz="3200" dirty="0">
                <a:solidFill>
                  <a:srgbClr val="002060"/>
                </a:solidFill>
                <a:latin typeface="黑体" panose="02010609060101010101" pitchFamily="49" charset="-122"/>
                <a:ea typeface="黑体" panose="02010609060101010101" pitchFamily="49" charset="-122"/>
              </a:rPr>
              <a:t>账不准</a:t>
            </a:r>
            <a:r>
              <a:rPr lang="zh-CN" altLang="en-US" sz="3200" dirty="0" smtClean="0">
                <a:solidFill>
                  <a:srgbClr val="002060"/>
                </a:solidFill>
                <a:latin typeface="黑体" panose="02010609060101010101" pitchFamily="49" charset="-122"/>
                <a:ea typeface="黑体" panose="02010609060101010101" pitchFamily="49" charset="-122"/>
              </a:rPr>
              <a:t>；</a:t>
            </a:r>
            <a:endParaRPr lang="en-US" altLang="zh-CN" sz="3200" dirty="0">
              <a:solidFill>
                <a:srgbClr val="002060"/>
              </a:solidFill>
              <a:latin typeface="黑体" panose="02010609060101010101" pitchFamily="49" charset="-122"/>
              <a:ea typeface="黑体" panose="02010609060101010101" pitchFamily="49" charset="-122"/>
            </a:endParaRPr>
          </a:p>
          <a:p>
            <a:pPr>
              <a:lnSpc>
                <a:spcPct val="110000"/>
              </a:lnSpc>
              <a:spcBef>
                <a:spcPts val="0"/>
              </a:spcBef>
              <a:defRPr/>
            </a:pPr>
            <a:r>
              <a:rPr lang="zh-CN" altLang="en-US" sz="3200" dirty="0">
                <a:solidFill>
                  <a:srgbClr val="002060"/>
                </a:solidFill>
                <a:latin typeface="黑体" panose="02010609060101010101" pitchFamily="49" charset="-122"/>
                <a:ea typeface="黑体" panose="02010609060101010101" pitchFamily="49" charset="-122"/>
              </a:rPr>
              <a:t> 实验室存放种类多，总量多，管理不到位；</a:t>
            </a:r>
            <a:endParaRPr lang="en-US" altLang="zh-CN" sz="3200" dirty="0">
              <a:solidFill>
                <a:srgbClr val="002060"/>
              </a:solidFill>
              <a:latin typeface="黑体" panose="02010609060101010101" pitchFamily="49" charset="-122"/>
              <a:ea typeface="黑体" panose="02010609060101010101" pitchFamily="49" charset="-122"/>
            </a:endParaRPr>
          </a:p>
          <a:p>
            <a:pPr>
              <a:lnSpc>
                <a:spcPct val="110000"/>
              </a:lnSpc>
              <a:spcBef>
                <a:spcPts val="0"/>
              </a:spcBef>
              <a:defRPr/>
            </a:pPr>
            <a:r>
              <a:rPr lang="en-US" altLang="zh-CN" sz="3200" dirty="0">
                <a:solidFill>
                  <a:srgbClr val="002060"/>
                </a:solidFill>
                <a:latin typeface="黑体" panose="02010609060101010101" pitchFamily="49" charset="-122"/>
                <a:ea typeface="黑体" panose="02010609060101010101" pitchFamily="49" charset="-122"/>
              </a:rPr>
              <a:t> </a:t>
            </a:r>
            <a:r>
              <a:rPr lang="zh-CN" altLang="en-US" sz="3200" dirty="0">
                <a:solidFill>
                  <a:srgbClr val="002060"/>
                </a:solidFill>
                <a:latin typeface="黑体" panose="02010609060101010101" pitchFamily="49" charset="-122"/>
                <a:ea typeface="黑体" panose="02010609060101010101" pitchFamily="49" charset="-122"/>
              </a:rPr>
              <a:t>储存方式不规范，储存柜不达标</a:t>
            </a:r>
            <a:r>
              <a:rPr lang="zh-CN" altLang="en-US" sz="3200" dirty="0" smtClean="0">
                <a:solidFill>
                  <a:srgbClr val="002060"/>
                </a:solidFill>
                <a:latin typeface="黑体" panose="02010609060101010101" pitchFamily="49" charset="-122"/>
                <a:ea typeface="黑体" panose="02010609060101010101" pitchFamily="49" charset="-122"/>
              </a:rPr>
              <a:t>；</a:t>
            </a:r>
            <a:endParaRPr lang="en-US" altLang="zh-CN" sz="3200" dirty="0" smtClean="0">
              <a:solidFill>
                <a:srgbClr val="002060"/>
              </a:solidFill>
              <a:latin typeface="黑体" panose="02010609060101010101" pitchFamily="49" charset="-122"/>
              <a:ea typeface="黑体" panose="02010609060101010101" pitchFamily="49" charset="-122"/>
            </a:endParaRPr>
          </a:p>
          <a:p>
            <a:pPr>
              <a:lnSpc>
                <a:spcPct val="110000"/>
              </a:lnSpc>
              <a:spcBef>
                <a:spcPts val="0"/>
              </a:spcBef>
              <a:defRPr/>
            </a:pPr>
            <a:r>
              <a:rPr lang="zh-CN" altLang="en-US" sz="3200" dirty="0" smtClean="0">
                <a:solidFill>
                  <a:srgbClr val="002060"/>
                </a:solidFill>
                <a:latin typeface="黑体" panose="02010609060101010101" pitchFamily="49" charset="-122"/>
                <a:ea typeface="黑体" panose="02010609060101010101" pitchFamily="49" charset="-122"/>
              </a:rPr>
              <a:t> 安全责任</a:t>
            </a:r>
            <a:r>
              <a:rPr lang="zh-CN" altLang="en-US" sz="3200" dirty="0">
                <a:solidFill>
                  <a:srgbClr val="002060"/>
                </a:solidFill>
                <a:latin typeface="黑体" panose="02010609060101010101" pitchFamily="49" charset="-122"/>
                <a:ea typeface="黑体" panose="02010609060101010101" pitchFamily="49" charset="-122"/>
              </a:rPr>
              <a:t>意识、防护意识薄弱，事故处置能力不强；</a:t>
            </a:r>
            <a:endParaRPr lang="en-US" altLang="zh-CN" sz="3200" dirty="0">
              <a:solidFill>
                <a:srgbClr val="002060"/>
              </a:solidFill>
              <a:latin typeface="黑体" panose="02010609060101010101" pitchFamily="49" charset="-122"/>
              <a:ea typeface="黑体" panose="02010609060101010101" pitchFamily="49" charset="-122"/>
            </a:endParaRPr>
          </a:p>
          <a:p>
            <a:pPr>
              <a:lnSpc>
                <a:spcPct val="110000"/>
              </a:lnSpc>
              <a:spcBef>
                <a:spcPts val="0"/>
              </a:spcBef>
              <a:defRPr/>
            </a:pPr>
            <a:r>
              <a:rPr lang="zh-CN" altLang="en-US" sz="3200" dirty="0">
                <a:solidFill>
                  <a:srgbClr val="002060"/>
                </a:solidFill>
                <a:latin typeface="黑体" panose="02010609060101010101" pitchFamily="49" charset="-122"/>
                <a:ea typeface="黑体" panose="02010609060101010101" pitchFamily="49" charset="-122"/>
              </a:rPr>
              <a:t> 政府服务与管理尚存在缺位，部分工作瓶颈现象</a:t>
            </a:r>
            <a:r>
              <a:rPr lang="zh-CN" altLang="en-US" sz="3200" dirty="0" smtClean="0">
                <a:solidFill>
                  <a:srgbClr val="002060"/>
                </a:solidFill>
                <a:latin typeface="黑体" panose="02010609060101010101" pitchFamily="49" charset="-122"/>
                <a:ea typeface="黑体" panose="02010609060101010101" pitchFamily="49" charset="-122"/>
              </a:rPr>
              <a:t>突出。</a:t>
            </a:r>
            <a:endParaRPr lang="en-US" altLang="zh-CN" sz="3200" dirty="0" smtClean="0">
              <a:solidFill>
                <a:srgbClr val="002060"/>
              </a:solidFill>
              <a:latin typeface="黑体" panose="02010609060101010101" pitchFamily="49" charset="-122"/>
              <a:ea typeface="黑体" panose="02010609060101010101" pitchFamily="49" charset="-122"/>
            </a:endParaRPr>
          </a:p>
        </p:txBody>
      </p:sp>
      <p:sp>
        <p:nvSpPr>
          <p:cNvPr id="2" name="灯片编号占位符 1"/>
          <p:cNvSpPr>
            <a:spLocks noGrp="1"/>
          </p:cNvSpPr>
          <p:nvPr>
            <p:ph type="sldNum" sz="quarter" idx="12"/>
          </p:nvPr>
        </p:nvSpPr>
        <p:spPr/>
        <p:txBody>
          <a:bodyPr/>
          <a:lstStyle/>
          <a:p>
            <a:pPr>
              <a:defRPr/>
            </a:pPr>
            <a:fld id="{2DF0EC56-E1A7-4A46-86F1-FEFF1B24FD78}" type="slidenum">
              <a:rPr lang="zh-CN" altLang="en-US" smtClean="0"/>
            </a:fld>
            <a:endParaRPr lang="en-US" altLang="zh-CN" dirty="0"/>
          </a:p>
        </p:txBody>
      </p:sp>
      <p:grpSp>
        <p:nvGrpSpPr>
          <p:cNvPr id="14" name="组合 13"/>
          <p:cNvGrpSpPr/>
          <p:nvPr/>
        </p:nvGrpSpPr>
        <p:grpSpPr>
          <a:xfrm>
            <a:off x="407368" y="260648"/>
            <a:ext cx="11449271" cy="1096576"/>
            <a:chOff x="371365" y="116632"/>
            <a:chExt cx="11449271" cy="1096576"/>
          </a:xfrm>
        </p:grpSpPr>
        <p:pic>
          <p:nvPicPr>
            <p:cNvPr id="15" name="Picture 22" descr="方案2+封底(白色字体） 拷贝"/>
            <p:cNvPicPr>
              <a:picLocks noChangeAspect="1" noChangeArrowheads="1"/>
            </p:cNvPicPr>
            <p:nvPr/>
          </p:nvPicPr>
          <p:blipFill rotWithShape="1">
            <a:blip r:embed="rId1">
              <a:extLst>
                <a:ext uri="{28A0092B-C50C-407E-A947-70E740481C1C}">
                  <a14:useLocalDpi xmlns:a14="http://schemas.microsoft.com/office/drawing/2010/main" val="0"/>
                </a:ext>
              </a:extLst>
            </a:blip>
            <a:srcRect t="1332" b="10386"/>
            <a:stretch>
              <a:fillRect/>
            </a:stretch>
          </p:blipFill>
          <p:spPr bwMode="auto">
            <a:xfrm>
              <a:off x="5067609" y="116632"/>
              <a:ext cx="1249518" cy="10965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6" name="组合 15"/>
            <p:cNvGrpSpPr/>
            <p:nvPr/>
          </p:nvGrpSpPr>
          <p:grpSpPr>
            <a:xfrm>
              <a:off x="371365" y="272393"/>
              <a:ext cx="11449271" cy="741877"/>
              <a:chOff x="371365" y="272393"/>
              <a:chExt cx="11449271" cy="741877"/>
            </a:xfrm>
          </p:grpSpPr>
          <p:sp>
            <p:nvSpPr>
              <p:cNvPr id="17" name="矩形 16"/>
              <p:cNvSpPr/>
              <p:nvPr/>
            </p:nvSpPr>
            <p:spPr bwMode="auto">
              <a:xfrm>
                <a:off x="371365" y="272393"/>
                <a:ext cx="4248472" cy="741877"/>
              </a:xfrm>
              <a:prstGeom prst="rect">
                <a:avLst/>
              </a:prstGeom>
              <a:solidFill>
                <a:srgbClr val="1A8A6D"/>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b="1" dirty="0" smtClean="0">
                    <a:latin typeface="微软雅黑" panose="020B0503020204020204" pitchFamily="34" charset="-122"/>
                    <a:ea typeface="微软雅黑" panose="020B0503020204020204" pitchFamily="34" charset="-122"/>
                  </a:rPr>
                  <a:t>第三节</a:t>
                </a:r>
                <a:endParaRPr lang="zh-CN" altLang="en-US" b="1" dirty="0">
                  <a:latin typeface="微软雅黑" panose="020B0503020204020204" pitchFamily="34" charset="-122"/>
                  <a:ea typeface="微软雅黑" panose="020B0503020204020204" pitchFamily="34" charset="-122"/>
                </a:endParaRPr>
              </a:p>
            </p:txBody>
          </p:sp>
          <p:sp>
            <p:nvSpPr>
              <p:cNvPr id="18" name="矩形 17"/>
              <p:cNvSpPr/>
              <p:nvPr/>
            </p:nvSpPr>
            <p:spPr bwMode="auto">
              <a:xfrm>
                <a:off x="4763405" y="272393"/>
                <a:ext cx="180467" cy="741877"/>
              </a:xfrm>
              <a:prstGeom prst="rect">
                <a:avLst/>
              </a:prstGeom>
              <a:solidFill>
                <a:srgbClr val="1A8A6D"/>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9" name="矩形 18"/>
              <p:cNvSpPr/>
              <p:nvPr/>
            </p:nvSpPr>
            <p:spPr bwMode="auto">
              <a:xfrm>
                <a:off x="6360273" y="874040"/>
                <a:ext cx="5460362" cy="140230"/>
              </a:xfrm>
              <a:prstGeom prst="rect">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20" name="文本框 1"/>
              <p:cNvSpPr txBox="1">
                <a:spLocks noChangeArrowheads="1"/>
              </p:cNvSpPr>
              <p:nvPr/>
            </p:nvSpPr>
            <p:spPr bwMode="auto">
              <a:xfrm>
                <a:off x="6360274" y="272393"/>
                <a:ext cx="5460362"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a:lnSpc>
                    <a:spcPct val="100000"/>
                  </a:lnSpc>
                  <a:spcBef>
                    <a:spcPct val="0"/>
                  </a:spcBef>
                  <a:buNone/>
                </a:pPr>
                <a:r>
                  <a:rPr lang="zh-CN" altLang="en-US" b="1" dirty="0" smtClean="0">
                    <a:solidFill>
                      <a:schemeClr val="accent1">
                        <a:lumMod val="75000"/>
                      </a:schemeClr>
                    </a:solidFill>
                    <a:latin typeface="微软雅黑" panose="020B0503020204020204" pitchFamily="34" charset="-122"/>
                    <a:ea typeface="微软雅黑" panose="020B0503020204020204" pitchFamily="34" charset="-122"/>
                  </a:rPr>
                  <a:t>危险化学品安全管理</a:t>
                </a:r>
                <a:endParaRPr lang="zh-CN" altLang="en-US" b="1" dirty="0">
                  <a:solidFill>
                    <a:schemeClr val="accent1">
                      <a:lumMod val="75000"/>
                    </a:schemeClr>
                  </a:solidFill>
                  <a:latin typeface="Times New Roman" panose="02020603050405020304" pitchFamily="18" charset="0"/>
                </a:endParaRPr>
              </a:p>
            </p:txBody>
          </p:sp>
          <p:cxnSp>
            <p:nvCxnSpPr>
              <p:cNvPr id="21" name="直接连接符 20"/>
              <p:cNvCxnSpPr/>
              <p:nvPr/>
            </p:nvCxnSpPr>
            <p:spPr>
              <a:xfrm>
                <a:off x="6360273" y="764704"/>
                <a:ext cx="5460362" cy="0"/>
              </a:xfrm>
              <a:prstGeom prst="line">
                <a:avLst/>
              </a:prstGeom>
              <a:ln w="19050"/>
            </p:spPr>
            <p:style>
              <a:lnRef idx="1">
                <a:schemeClr val="accent1"/>
              </a:lnRef>
              <a:fillRef idx="0">
                <a:schemeClr val="accent1"/>
              </a:fillRef>
              <a:effectRef idx="0">
                <a:schemeClr val="accent1"/>
              </a:effectRef>
              <a:fontRef idx="minor">
                <a:schemeClr val="tx1"/>
              </a:fontRef>
            </p:style>
          </p:cxnSp>
        </p:grpSp>
      </p:gr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2">
                                            <p:txEl>
                                              <p:pRg st="1" end="1"/>
                                            </p:txEl>
                                          </p:spTgt>
                                        </p:tgtEl>
                                        <p:attrNameLst>
                                          <p:attrName>style.visibility</p:attrName>
                                        </p:attrNameLst>
                                      </p:cBhvr>
                                      <p:to>
                                        <p:strVal val="visible"/>
                                      </p:to>
                                    </p:set>
                                    <p:anim calcmode="lin" valueType="num">
                                      <p:cBhvr additive="base">
                                        <p:cTn id="7" dur="500" fill="hold"/>
                                        <p:tgtEl>
                                          <p:spTgt spid="12">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2">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12">
                                            <p:txEl>
                                              <p:pRg st="2" end="2"/>
                                            </p:txEl>
                                          </p:spTgt>
                                        </p:tgtEl>
                                        <p:attrNameLst>
                                          <p:attrName>style.visibility</p:attrName>
                                        </p:attrNameLst>
                                      </p:cBhvr>
                                      <p:to>
                                        <p:strVal val="visible"/>
                                      </p:to>
                                    </p:set>
                                    <p:anim calcmode="lin" valueType="num">
                                      <p:cBhvr additive="base">
                                        <p:cTn id="13" dur="500" fill="hold"/>
                                        <p:tgtEl>
                                          <p:spTgt spid="12">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12">
                                            <p:txEl>
                                              <p:pRg st="2" end="2"/>
                                            </p:txEl>
                                          </p:spTgt>
                                        </p:tgtEl>
                                        <p:attrNameLst>
                                          <p:attrName>ppt_y</p:attrName>
                                        </p:attrNameLst>
                                      </p:cBhvr>
                                      <p:tavLst>
                                        <p:tav tm="0">
                                          <p:val>
                                            <p:strVal val="1+#ppt_h/2"/>
                                          </p:val>
                                        </p:tav>
                                        <p:tav tm="100000">
                                          <p:val>
                                            <p:strVal val="#ppt_y"/>
                                          </p:val>
                                        </p:tav>
                                      </p:tavLst>
                                    </p:anim>
                                  </p:childTnLst>
                                </p:cTn>
                              </p:par>
                              <p:par>
                                <p:cTn id="15" presetID="2" presetClass="entr" presetSubtype="4" fill="hold" nodeType="withEffect">
                                  <p:stCondLst>
                                    <p:cond delay="0"/>
                                  </p:stCondLst>
                                  <p:childTnLst>
                                    <p:set>
                                      <p:cBhvr>
                                        <p:cTn id="16" dur="1" fill="hold">
                                          <p:stCondLst>
                                            <p:cond delay="0"/>
                                          </p:stCondLst>
                                        </p:cTn>
                                        <p:tgtEl>
                                          <p:spTgt spid="12">
                                            <p:txEl>
                                              <p:pRg st="3" end="3"/>
                                            </p:txEl>
                                          </p:spTgt>
                                        </p:tgtEl>
                                        <p:attrNameLst>
                                          <p:attrName>style.visibility</p:attrName>
                                        </p:attrNameLst>
                                      </p:cBhvr>
                                      <p:to>
                                        <p:strVal val="visible"/>
                                      </p:to>
                                    </p:set>
                                    <p:anim calcmode="lin" valueType="num">
                                      <p:cBhvr additive="base">
                                        <p:cTn id="17" dur="500" fill="hold"/>
                                        <p:tgtEl>
                                          <p:spTgt spid="12">
                                            <p:txEl>
                                              <p:pRg st="3" end="3"/>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12">
                                            <p:txEl>
                                              <p:pRg st="3" end="3"/>
                                            </p:txEl>
                                          </p:spTgt>
                                        </p:tgtEl>
                                        <p:attrNameLst>
                                          <p:attrName>ppt_y</p:attrName>
                                        </p:attrNameLst>
                                      </p:cBhvr>
                                      <p:tavLst>
                                        <p:tav tm="0">
                                          <p:val>
                                            <p:strVal val="1+#ppt_h/2"/>
                                          </p:val>
                                        </p:tav>
                                        <p:tav tm="100000">
                                          <p:val>
                                            <p:strVal val="#ppt_y"/>
                                          </p:val>
                                        </p:tav>
                                      </p:tavLst>
                                    </p:anim>
                                  </p:childTnLst>
                                </p:cTn>
                              </p:par>
                              <p:par>
                                <p:cTn id="19" presetID="2" presetClass="entr" presetSubtype="4" fill="hold" nodeType="withEffect">
                                  <p:stCondLst>
                                    <p:cond delay="0"/>
                                  </p:stCondLst>
                                  <p:childTnLst>
                                    <p:set>
                                      <p:cBhvr>
                                        <p:cTn id="20" dur="1" fill="hold">
                                          <p:stCondLst>
                                            <p:cond delay="0"/>
                                          </p:stCondLst>
                                        </p:cTn>
                                        <p:tgtEl>
                                          <p:spTgt spid="12">
                                            <p:txEl>
                                              <p:pRg st="4" end="4"/>
                                            </p:txEl>
                                          </p:spTgt>
                                        </p:tgtEl>
                                        <p:attrNameLst>
                                          <p:attrName>style.visibility</p:attrName>
                                        </p:attrNameLst>
                                      </p:cBhvr>
                                      <p:to>
                                        <p:strVal val="visible"/>
                                      </p:to>
                                    </p:set>
                                    <p:anim calcmode="lin" valueType="num">
                                      <p:cBhvr additive="base">
                                        <p:cTn id="21" dur="500" fill="hold"/>
                                        <p:tgtEl>
                                          <p:spTgt spid="12">
                                            <p:txEl>
                                              <p:pRg st="4" end="4"/>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12">
                                            <p:txEl>
                                              <p:pRg st="4" end="4"/>
                                            </p:txEl>
                                          </p:spTgt>
                                        </p:tgtEl>
                                        <p:attrNameLst>
                                          <p:attrName>ppt_y</p:attrName>
                                        </p:attrNameLst>
                                      </p:cBhvr>
                                      <p:tavLst>
                                        <p:tav tm="0">
                                          <p:val>
                                            <p:strVal val="1+#ppt_h/2"/>
                                          </p:val>
                                        </p:tav>
                                        <p:tav tm="100000">
                                          <p:val>
                                            <p:strVal val="#ppt_y"/>
                                          </p:val>
                                        </p:tav>
                                      </p:tavLst>
                                    </p:anim>
                                  </p:childTnLst>
                                </p:cTn>
                              </p:par>
                              <p:par>
                                <p:cTn id="23" presetID="2" presetClass="entr" presetSubtype="4" fill="hold" nodeType="withEffect">
                                  <p:stCondLst>
                                    <p:cond delay="0"/>
                                  </p:stCondLst>
                                  <p:childTnLst>
                                    <p:set>
                                      <p:cBhvr>
                                        <p:cTn id="24" dur="1" fill="hold">
                                          <p:stCondLst>
                                            <p:cond delay="0"/>
                                          </p:stCondLst>
                                        </p:cTn>
                                        <p:tgtEl>
                                          <p:spTgt spid="12">
                                            <p:txEl>
                                              <p:pRg st="5" end="5"/>
                                            </p:txEl>
                                          </p:spTgt>
                                        </p:tgtEl>
                                        <p:attrNameLst>
                                          <p:attrName>style.visibility</p:attrName>
                                        </p:attrNameLst>
                                      </p:cBhvr>
                                      <p:to>
                                        <p:strVal val="visible"/>
                                      </p:to>
                                    </p:set>
                                    <p:anim calcmode="lin" valueType="num">
                                      <p:cBhvr additive="base">
                                        <p:cTn id="25" dur="500" fill="hold"/>
                                        <p:tgtEl>
                                          <p:spTgt spid="12">
                                            <p:txEl>
                                              <p:pRg st="5" end="5"/>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12">
                                            <p:txEl>
                                              <p:pRg st="5" end="5"/>
                                            </p:txEl>
                                          </p:spTgt>
                                        </p:tgtEl>
                                        <p:attrNameLst>
                                          <p:attrName>ppt_y</p:attrName>
                                        </p:attrNameLst>
                                      </p:cBhvr>
                                      <p:tavLst>
                                        <p:tav tm="0">
                                          <p:val>
                                            <p:strVal val="1+#ppt_h/2"/>
                                          </p:val>
                                        </p:tav>
                                        <p:tav tm="100000">
                                          <p:val>
                                            <p:strVal val="#ppt_y"/>
                                          </p:val>
                                        </p:tav>
                                      </p:tavLst>
                                    </p:anim>
                                  </p:childTnLst>
                                </p:cTn>
                              </p:par>
                              <p:par>
                                <p:cTn id="27" presetID="2" presetClass="entr" presetSubtype="4" fill="hold" nodeType="withEffect">
                                  <p:stCondLst>
                                    <p:cond delay="0"/>
                                  </p:stCondLst>
                                  <p:childTnLst>
                                    <p:set>
                                      <p:cBhvr>
                                        <p:cTn id="28" dur="1" fill="hold">
                                          <p:stCondLst>
                                            <p:cond delay="0"/>
                                          </p:stCondLst>
                                        </p:cTn>
                                        <p:tgtEl>
                                          <p:spTgt spid="12">
                                            <p:txEl>
                                              <p:pRg st="6" end="6"/>
                                            </p:txEl>
                                          </p:spTgt>
                                        </p:tgtEl>
                                        <p:attrNameLst>
                                          <p:attrName>style.visibility</p:attrName>
                                        </p:attrNameLst>
                                      </p:cBhvr>
                                      <p:to>
                                        <p:strVal val="visible"/>
                                      </p:to>
                                    </p:set>
                                    <p:anim calcmode="lin" valueType="num">
                                      <p:cBhvr additive="base">
                                        <p:cTn id="29" dur="500" fill="hold"/>
                                        <p:tgtEl>
                                          <p:spTgt spid="12">
                                            <p:txEl>
                                              <p:pRg st="6" end="6"/>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12">
                                            <p:txEl>
                                              <p:pRg st="6" end="6"/>
                                            </p:txEl>
                                          </p:spTgt>
                                        </p:tgtEl>
                                        <p:attrNameLst>
                                          <p:attrName>ppt_y</p:attrName>
                                        </p:attrNameLst>
                                      </p:cBhvr>
                                      <p:tavLst>
                                        <p:tav tm="0">
                                          <p:val>
                                            <p:strVal val="1+#ppt_h/2"/>
                                          </p:val>
                                        </p:tav>
                                        <p:tav tm="100000">
                                          <p:val>
                                            <p:strVal val="#ppt_y"/>
                                          </p:val>
                                        </p:tav>
                                      </p:tavLst>
                                    </p:anim>
                                  </p:childTnLst>
                                </p:cTn>
                              </p:par>
                              <p:par>
                                <p:cTn id="31" presetID="2" presetClass="entr" presetSubtype="4" fill="hold" nodeType="withEffect">
                                  <p:stCondLst>
                                    <p:cond delay="0"/>
                                  </p:stCondLst>
                                  <p:childTnLst>
                                    <p:set>
                                      <p:cBhvr>
                                        <p:cTn id="32" dur="1" fill="hold">
                                          <p:stCondLst>
                                            <p:cond delay="0"/>
                                          </p:stCondLst>
                                        </p:cTn>
                                        <p:tgtEl>
                                          <p:spTgt spid="12">
                                            <p:txEl>
                                              <p:pRg st="7" end="7"/>
                                            </p:txEl>
                                          </p:spTgt>
                                        </p:tgtEl>
                                        <p:attrNameLst>
                                          <p:attrName>style.visibility</p:attrName>
                                        </p:attrNameLst>
                                      </p:cBhvr>
                                      <p:to>
                                        <p:strVal val="visible"/>
                                      </p:to>
                                    </p:set>
                                    <p:anim calcmode="lin" valueType="num">
                                      <p:cBhvr additive="base">
                                        <p:cTn id="33" dur="500" fill="hold"/>
                                        <p:tgtEl>
                                          <p:spTgt spid="12">
                                            <p:txEl>
                                              <p:pRg st="7" end="7"/>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12">
                                            <p:txEl>
                                              <p:pRg st="7" end="7"/>
                                            </p:txEl>
                                          </p:spTgt>
                                        </p:tgtEl>
                                        <p:attrNameLst>
                                          <p:attrName>ppt_y</p:attrName>
                                        </p:attrNameLst>
                                      </p:cBhvr>
                                      <p:tavLst>
                                        <p:tav tm="0">
                                          <p:val>
                                            <p:strVal val="1+#ppt_h/2"/>
                                          </p:val>
                                        </p:tav>
                                        <p:tav tm="100000">
                                          <p:val>
                                            <p:strVal val="#ppt_y"/>
                                          </p:val>
                                        </p:tav>
                                      </p:tavLst>
                                    </p:anim>
                                  </p:childTnLst>
                                </p:cTn>
                              </p:par>
                              <p:par>
                                <p:cTn id="35" presetID="2" presetClass="entr" presetSubtype="4" fill="hold" nodeType="withEffect">
                                  <p:stCondLst>
                                    <p:cond delay="0"/>
                                  </p:stCondLst>
                                  <p:childTnLst>
                                    <p:set>
                                      <p:cBhvr>
                                        <p:cTn id="36" dur="1" fill="hold">
                                          <p:stCondLst>
                                            <p:cond delay="0"/>
                                          </p:stCondLst>
                                        </p:cTn>
                                        <p:tgtEl>
                                          <p:spTgt spid="12">
                                            <p:txEl>
                                              <p:pRg st="8" end="8"/>
                                            </p:txEl>
                                          </p:spTgt>
                                        </p:tgtEl>
                                        <p:attrNameLst>
                                          <p:attrName>style.visibility</p:attrName>
                                        </p:attrNameLst>
                                      </p:cBhvr>
                                      <p:to>
                                        <p:strVal val="visible"/>
                                      </p:to>
                                    </p:set>
                                    <p:anim calcmode="lin" valueType="num">
                                      <p:cBhvr additive="base">
                                        <p:cTn id="37" dur="500" fill="hold"/>
                                        <p:tgtEl>
                                          <p:spTgt spid="12">
                                            <p:txEl>
                                              <p:pRg st="8" end="8"/>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12">
                                            <p:txEl>
                                              <p:pRg st="8" end="8"/>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4"/>
          <p:cNvSpPr txBox="1">
            <a:spLocks noChangeArrowheads="1"/>
          </p:cNvSpPr>
          <p:nvPr/>
        </p:nvSpPr>
        <p:spPr>
          <a:xfrm>
            <a:off x="551384" y="1357224"/>
            <a:ext cx="11233248" cy="5168688"/>
          </a:xfrm>
          <a:prstGeom prst="rect">
            <a:avLst/>
          </a:prstGeom>
        </p:spPr>
        <p:txBody>
          <a:bodyPr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10000"/>
              </a:lnSpc>
              <a:spcBef>
                <a:spcPts val="0"/>
              </a:spcBef>
              <a:spcAft>
                <a:spcPts val="0"/>
              </a:spcAft>
              <a:buNone/>
              <a:defRPr/>
            </a:pPr>
            <a:r>
              <a:rPr lang="zh-CN" altLang="zh-CN" sz="3200" dirty="0" smtClean="0">
                <a:solidFill>
                  <a:srgbClr val="C00000"/>
                </a:solidFill>
                <a:effectLst>
                  <a:outerShdw blurRad="38100" dist="38100" dir="2700000" algn="tl">
                    <a:srgbClr val="000000">
                      <a:alpha val="43137"/>
                    </a:srgbClr>
                  </a:outerShdw>
                </a:effectLst>
                <a:latin typeface="黑体" panose="02010609060101010101" pitchFamily="49" charset="-122"/>
                <a:ea typeface="黑体" panose="02010609060101010101" pitchFamily="49" charset="-122"/>
              </a:rPr>
              <a:t>合法</a:t>
            </a:r>
            <a:r>
              <a:rPr lang="zh-CN" altLang="zh-CN" sz="3200" dirty="0">
                <a:solidFill>
                  <a:srgbClr val="C00000"/>
                </a:solidFill>
                <a:effectLst>
                  <a:outerShdw blurRad="38100" dist="38100" dir="2700000" algn="tl">
                    <a:srgbClr val="000000">
                      <a:alpha val="43137"/>
                    </a:srgbClr>
                  </a:outerShdw>
                </a:effectLst>
                <a:latin typeface="黑体" panose="02010609060101010101" pitchFamily="49" charset="-122"/>
                <a:ea typeface="黑体" panose="02010609060101010101" pitchFamily="49" charset="-122"/>
              </a:rPr>
              <a:t>采购，分类储存；完善</a:t>
            </a:r>
            <a:r>
              <a:rPr lang="zh-CN" altLang="zh-CN" sz="3200" dirty="0" smtClean="0">
                <a:solidFill>
                  <a:srgbClr val="C00000"/>
                </a:solidFill>
                <a:effectLst>
                  <a:outerShdw blurRad="38100" dist="38100" dir="2700000" algn="tl">
                    <a:srgbClr val="000000">
                      <a:alpha val="43137"/>
                    </a:srgbClr>
                  </a:outerShdw>
                </a:effectLst>
                <a:latin typeface="黑体" panose="02010609060101010101" pitchFamily="49" charset="-122"/>
                <a:ea typeface="黑体" panose="02010609060101010101" pitchFamily="49" charset="-122"/>
              </a:rPr>
              <a:t>防护，</a:t>
            </a:r>
            <a:r>
              <a:rPr lang="zh-CN" altLang="zh-CN" sz="3200" dirty="0">
                <a:solidFill>
                  <a:srgbClr val="C00000"/>
                </a:solidFill>
                <a:effectLst>
                  <a:outerShdw blurRad="38100" dist="38100" dir="2700000" algn="tl">
                    <a:srgbClr val="000000">
                      <a:alpha val="43137"/>
                    </a:srgbClr>
                  </a:outerShdw>
                </a:effectLst>
                <a:latin typeface="黑体" panose="02010609060101010101" pitchFamily="49" charset="-122"/>
                <a:ea typeface="黑体" panose="02010609060101010101" pitchFamily="49" charset="-122"/>
              </a:rPr>
              <a:t>规范使用；</a:t>
            </a:r>
            <a:endParaRPr lang="en-US" altLang="zh-CN" sz="3200" dirty="0" smtClean="0">
              <a:solidFill>
                <a:srgbClr val="C00000"/>
              </a:solidFill>
              <a:effectLst>
                <a:outerShdw blurRad="38100" dist="38100" dir="2700000" algn="tl">
                  <a:srgbClr val="000000">
                    <a:alpha val="43137"/>
                  </a:srgbClr>
                </a:outerShdw>
              </a:effectLst>
              <a:latin typeface="黑体" panose="02010609060101010101" pitchFamily="49" charset="-122"/>
              <a:ea typeface="黑体" panose="02010609060101010101" pitchFamily="49" charset="-122"/>
            </a:endParaRPr>
          </a:p>
          <a:p>
            <a:pPr marL="0" indent="0" algn="ctr">
              <a:lnSpc>
                <a:spcPct val="110000"/>
              </a:lnSpc>
              <a:spcBef>
                <a:spcPts val="0"/>
              </a:spcBef>
              <a:spcAft>
                <a:spcPts val="0"/>
              </a:spcAft>
              <a:buNone/>
              <a:defRPr/>
            </a:pPr>
            <a:r>
              <a:rPr lang="zh-CN" altLang="zh-CN" sz="3200" dirty="0" smtClean="0">
                <a:solidFill>
                  <a:srgbClr val="C00000"/>
                </a:solidFill>
                <a:effectLst>
                  <a:outerShdw blurRad="38100" dist="38100" dir="2700000" algn="tl">
                    <a:srgbClr val="000000">
                      <a:alpha val="43137"/>
                    </a:srgbClr>
                  </a:outerShdw>
                </a:effectLst>
                <a:latin typeface="黑体" panose="02010609060101010101" pitchFamily="49" charset="-122"/>
                <a:ea typeface="黑体" panose="02010609060101010101" pitchFamily="49" charset="-122"/>
              </a:rPr>
              <a:t>回收废物，</a:t>
            </a:r>
            <a:r>
              <a:rPr lang="zh-CN" altLang="zh-CN" sz="3200" dirty="0">
                <a:solidFill>
                  <a:srgbClr val="C00000"/>
                </a:solidFill>
                <a:effectLst>
                  <a:outerShdw blurRad="38100" dist="38100" dir="2700000" algn="tl">
                    <a:srgbClr val="000000">
                      <a:alpha val="43137"/>
                    </a:srgbClr>
                  </a:outerShdw>
                </a:effectLst>
                <a:latin typeface="黑体" panose="02010609060101010101" pitchFamily="49" charset="-122"/>
                <a:ea typeface="黑体" panose="02010609060101010101" pitchFamily="49" charset="-122"/>
              </a:rPr>
              <a:t>全程管控</a:t>
            </a:r>
            <a:r>
              <a:rPr lang="zh-CN" altLang="zh-CN" sz="3200" dirty="0" smtClean="0">
                <a:solidFill>
                  <a:srgbClr val="C00000"/>
                </a:solidFill>
                <a:effectLst>
                  <a:outerShdw blurRad="38100" dist="38100" dir="2700000" algn="tl">
                    <a:srgbClr val="000000">
                      <a:alpha val="43137"/>
                    </a:srgbClr>
                  </a:outerShdw>
                </a:effectLst>
                <a:latin typeface="黑体" panose="02010609060101010101" pitchFamily="49" charset="-122"/>
                <a:ea typeface="黑体" panose="02010609060101010101" pitchFamily="49" charset="-122"/>
              </a:rPr>
              <a:t>。</a:t>
            </a:r>
            <a:endParaRPr lang="en-US" altLang="zh-CN" sz="3200" dirty="0" smtClean="0">
              <a:solidFill>
                <a:srgbClr val="C00000"/>
              </a:solidFill>
              <a:effectLst>
                <a:outerShdw blurRad="38100" dist="38100" dir="2700000" algn="tl">
                  <a:srgbClr val="000000">
                    <a:alpha val="43137"/>
                  </a:srgbClr>
                </a:outerShdw>
              </a:effectLst>
              <a:latin typeface="黑体" panose="02010609060101010101" pitchFamily="49" charset="-122"/>
              <a:ea typeface="黑体" panose="02010609060101010101" pitchFamily="49" charset="-122"/>
            </a:endParaRPr>
          </a:p>
          <a:p>
            <a:pPr marL="0" indent="0" algn="just">
              <a:lnSpc>
                <a:spcPct val="110000"/>
              </a:lnSpc>
              <a:spcBef>
                <a:spcPts val="1200"/>
              </a:spcBef>
              <a:spcAft>
                <a:spcPts val="0"/>
              </a:spcAft>
              <a:buNone/>
              <a:defRPr/>
            </a:pPr>
            <a:r>
              <a:rPr lang="en-US" altLang="zh-CN" sz="3200" dirty="0" smtClean="0">
                <a:solidFill>
                  <a:srgbClr val="C00000"/>
                </a:solidFill>
                <a:latin typeface="黑体" panose="02010609060101010101" pitchFamily="49" charset="-122"/>
                <a:ea typeface="黑体" panose="02010609060101010101" pitchFamily="49" charset="-122"/>
              </a:rPr>
              <a:t>1</a:t>
            </a:r>
            <a:r>
              <a:rPr lang="zh-CN" altLang="en-US" sz="3200" dirty="0" smtClean="0">
                <a:solidFill>
                  <a:srgbClr val="C00000"/>
                </a:solidFill>
                <a:latin typeface="黑体" panose="02010609060101010101" pitchFamily="49" charset="-122"/>
                <a:ea typeface="黑体" panose="02010609060101010101" pitchFamily="49" charset="-122"/>
              </a:rPr>
              <a:t>、危险化学品的采购</a:t>
            </a:r>
            <a:r>
              <a:rPr lang="en-US" altLang="zh-CN" sz="3200" dirty="0" smtClean="0">
                <a:solidFill>
                  <a:srgbClr val="C00000"/>
                </a:solidFill>
                <a:latin typeface="黑体" panose="02010609060101010101" pitchFamily="49" charset="-122"/>
                <a:ea typeface="黑体" panose="02010609060101010101" pitchFamily="49" charset="-122"/>
              </a:rPr>
              <a:t>——</a:t>
            </a:r>
            <a:r>
              <a:rPr lang="zh-CN" altLang="zh-CN" sz="3200" dirty="0">
                <a:solidFill>
                  <a:srgbClr val="C00000"/>
                </a:solidFill>
                <a:latin typeface="黑体" panose="02010609060101010101" pitchFamily="49" charset="-122"/>
                <a:ea typeface="黑体" panose="02010609060101010101" pitchFamily="49" charset="-122"/>
              </a:rPr>
              <a:t>合法</a:t>
            </a:r>
            <a:r>
              <a:rPr lang="zh-CN" altLang="zh-CN" sz="3200" dirty="0" smtClean="0">
                <a:solidFill>
                  <a:srgbClr val="C00000"/>
                </a:solidFill>
                <a:latin typeface="黑体" panose="02010609060101010101" pitchFamily="49" charset="-122"/>
                <a:ea typeface="黑体" panose="02010609060101010101" pitchFamily="49" charset="-122"/>
              </a:rPr>
              <a:t>采购</a:t>
            </a:r>
            <a:endParaRPr lang="en-US" altLang="zh-CN" sz="3200" dirty="0" smtClean="0">
              <a:solidFill>
                <a:srgbClr val="C00000"/>
              </a:solidFill>
              <a:latin typeface="黑体" panose="02010609060101010101" pitchFamily="49" charset="-122"/>
              <a:ea typeface="黑体" panose="02010609060101010101" pitchFamily="49" charset="-122"/>
            </a:endParaRPr>
          </a:p>
          <a:p>
            <a:pPr marL="0" indent="0" algn="just">
              <a:lnSpc>
                <a:spcPct val="110000"/>
              </a:lnSpc>
              <a:spcBef>
                <a:spcPts val="0"/>
              </a:spcBef>
              <a:spcAft>
                <a:spcPts val="0"/>
              </a:spcAft>
              <a:buNone/>
              <a:defRPr/>
            </a:pPr>
            <a:r>
              <a:rPr lang="en-US" altLang="zh-CN" sz="3200" dirty="0">
                <a:solidFill>
                  <a:srgbClr val="C00000"/>
                </a:solidFill>
                <a:latin typeface="黑体" panose="02010609060101010101" pitchFamily="49" charset="-122"/>
                <a:ea typeface="黑体" panose="02010609060101010101" pitchFamily="49" charset="-122"/>
              </a:rPr>
              <a:t> </a:t>
            </a:r>
            <a:r>
              <a:rPr lang="en-US" altLang="zh-CN" sz="3200" dirty="0" smtClean="0">
                <a:solidFill>
                  <a:srgbClr val="C00000"/>
                </a:solidFill>
                <a:latin typeface="黑体" panose="02010609060101010101" pitchFamily="49" charset="-122"/>
                <a:ea typeface="黑体" panose="02010609060101010101" pitchFamily="49" charset="-122"/>
              </a:rPr>
              <a:t> </a:t>
            </a:r>
            <a:r>
              <a:rPr lang="zh-CN" altLang="en-US" sz="3200" dirty="0" smtClean="0">
                <a:solidFill>
                  <a:srgbClr val="002060"/>
                </a:solidFill>
                <a:latin typeface="黑体" panose="02010609060101010101" pitchFamily="49" charset="-122"/>
                <a:ea typeface="黑体" panose="02010609060101010101" pitchFamily="49" charset="-122"/>
              </a:rPr>
              <a:t>从具有合法资质的经销商处采购具有合法身份的产品。</a:t>
            </a:r>
            <a:endParaRPr lang="en-US" altLang="zh-CN" sz="3200" dirty="0" smtClean="0">
              <a:solidFill>
                <a:srgbClr val="002060"/>
              </a:solidFill>
              <a:latin typeface="黑体" panose="02010609060101010101" pitchFamily="49" charset="-122"/>
              <a:ea typeface="黑体" panose="02010609060101010101" pitchFamily="49" charset="-122"/>
            </a:endParaRPr>
          </a:p>
          <a:p>
            <a:pPr marL="0" indent="0" algn="just">
              <a:lnSpc>
                <a:spcPct val="110000"/>
              </a:lnSpc>
              <a:spcBef>
                <a:spcPts val="0"/>
              </a:spcBef>
              <a:spcAft>
                <a:spcPts val="0"/>
              </a:spcAft>
              <a:buNone/>
              <a:defRPr/>
            </a:pPr>
            <a:r>
              <a:rPr lang="en-US" altLang="zh-CN" sz="3200" dirty="0">
                <a:solidFill>
                  <a:srgbClr val="002060"/>
                </a:solidFill>
                <a:latin typeface="黑体" panose="02010609060101010101" pitchFamily="49" charset="-122"/>
                <a:ea typeface="黑体" panose="02010609060101010101" pitchFamily="49" charset="-122"/>
              </a:rPr>
              <a:t> </a:t>
            </a:r>
            <a:r>
              <a:rPr lang="en-US" altLang="zh-CN" sz="3200" dirty="0" smtClean="0">
                <a:solidFill>
                  <a:srgbClr val="002060"/>
                </a:solidFill>
                <a:latin typeface="黑体" panose="02010609060101010101" pitchFamily="49" charset="-122"/>
                <a:ea typeface="黑体" panose="02010609060101010101" pitchFamily="49" charset="-122"/>
              </a:rPr>
              <a:t> </a:t>
            </a:r>
            <a:r>
              <a:rPr lang="zh-CN" altLang="en-US" sz="3200" dirty="0" smtClean="0">
                <a:solidFill>
                  <a:srgbClr val="002060"/>
                </a:solidFill>
                <a:latin typeface="黑体" panose="02010609060101010101" pitchFamily="49" charset="-122"/>
                <a:ea typeface="黑体" panose="02010609060101010101" pitchFamily="49" charset="-122"/>
              </a:rPr>
              <a:t>① 生产商需要具备：</a:t>
            </a:r>
            <a:r>
              <a:rPr lang="en-US" altLang="zh-CN" sz="3200" dirty="0">
                <a:solidFill>
                  <a:srgbClr val="002060"/>
                </a:solidFill>
                <a:latin typeface="黑体" panose="02010609060101010101" pitchFamily="49" charset="-122"/>
                <a:ea typeface="黑体" panose="02010609060101010101" pitchFamily="49" charset="-122"/>
              </a:rPr>
              <a:t>《</a:t>
            </a:r>
            <a:r>
              <a:rPr lang="zh-CN" altLang="zh-CN" sz="3200" dirty="0">
                <a:solidFill>
                  <a:srgbClr val="002060"/>
                </a:solidFill>
                <a:latin typeface="黑体" panose="02010609060101010101" pitchFamily="49" charset="-122"/>
                <a:ea typeface="黑体" panose="02010609060101010101" pitchFamily="49" charset="-122"/>
              </a:rPr>
              <a:t>危险化学品</a:t>
            </a:r>
            <a:r>
              <a:rPr lang="zh-CN" altLang="en-US" sz="3200" dirty="0">
                <a:solidFill>
                  <a:srgbClr val="002060"/>
                </a:solidFill>
                <a:latin typeface="黑体" panose="02010609060101010101" pitchFamily="49" charset="-122"/>
                <a:ea typeface="黑体" panose="02010609060101010101" pitchFamily="49" charset="-122"/>
              </a:rPr>
              <a:t>安全生产许可证</a:t>
            </a:r>
            <a:r>
              <a:rPr lang="en-US" altLang="zh-CN" sz="3200" dirty="0">
                <a:solidFill>
                  <a:srgbClr val="002060"/>
                </a:solidFill>
                <a:latin typeface="黑体" panose="02010609060101010101" pitchFamily="49" charset="-122"/>
                <a:ea typeface="黑体" panose="02010609060101010101" pitchFamily="49" charset="-122"/>
              </a:rPr>
              <a:t>》</a:t>
            </a:r>
            <a:r>
              <a:rPr lang="zh-CN" altLang="en-US" sz="3200" dirty="0" smtClean="0">
                <a:solidFill>
                  <a:srgbClr val="002060"/>
                </a:solidFill>
                <a:latin typeface="黑体" panose="02010609060101010101" pitchFamily="49" charset="-122"/>
                <a:ea typeface="黑体" panose="02010609060101010101" pitchFamily="49" charset="-122"/>
              </a:rPr>
              <a:t>、</a:t>
            </a:r>
            <a:r>
              <a:rPr lang="en-US" altLang="zh-CN" sz="3200" dirty="0" smtClean="0">
                <a:solidFill>
                  <a:srgbClr val="002060"/>
                </a:solidFill>
                <a:latin typeface="黑体" panose="02010609060101010101" pitchFamily="49" charset="-122"/>
                <a:ea typeface="黑体" panose="02010609060101010101" pitchFamily="49" charset="-122"/>
              </a:rPr>
              <a:t>《</a:t>
            </a:r>
            <a:r>
              <a:rPr lang="zh-CN" altLang="en-US" sz="3200" dirty="0">
                <a:solidFill>
                  <a:srgbClr val="002060"/>
                </a:solidFill>
                <a:latin typeface="黑体" panose="02010609060101010101" pitchFamily="49" charset="-122"/>
                <a:ea typeface="黑体" panose="02010609060101010101" pitchFamily="49" charset="-122"/>
              </a:rPr>
              <a:t>易制毒</a:t>
            </a:r>
            <a:r>
              <a:rPr lang="zh-CN" altLang="en-US" sz="3200" dirty="0" smtClean="0">
                <a:solidFill>
                  <a:srgbClr val="002060"/>
                </a:solidFill>
                <a:latin typeface="黑体" panose="02010609060101010101" pitchFamily="49" charset="-122"/>
                <a:ea typeface="黑体" panose="02010609060101010101" pitchFamily="49" charset="-122"/>
              </a:rPr>
              <a:t>化学品</a:t>
            </a:r>
            <a:r>
              <a:rPr lang="zh-CN" altLang="en-US" sz="3200" dirty="0">
                <a:solidFill>
                  <a:srgbClr val="002060"/>
                </a:solidFill>
                <a:latin typeface="黑体" panose="02010609060101010101" pitchFamily="49" charset="-122"/>
                <a:ea typeface="黑体" panose="02010609060101010101" pitchFamily="49" charset="-122"/>
              </a:rPr>
              <a:t>安全生产许可证</a:t>
            </a:r>
            <a:r>
              <a:rPr lang="en-US" altLang="zh-CN" sz="3200" dirty="0" smtClean="0">
                <a:solidFill>
                  <a:srgbClr val="002060"/>
                </a:solidFill>
                <a:latin typeface="黑体" panose="02010609060101010101" pitchFamily="49" charset="-122"/>
                <a:ea typeface="黑体" panose="02010609060101010101" pitchFamily="49" charset="-122"/>
              </a:rPr>
              <a:t>》</a:t>
            </a:r>
            <a:r>
              <a:rPr lang="zh-CN" altLang="en-US" sz="3200" dirty="0" smtClean="0">
                <a:solidFill>
                  <a:srgbClr val="002060"/>
                </a:solidFill>
                <a:latin typeface="黑体" panose="02010609060101010101" pitchFamily="49" charset="-122"/>
                <a:ea typeface="黑体" panose="02010609060101010101" pitchFamily="49" charset="-122"/>
              </a:rPr>
              <a:t>等；</a:t>
            </a:r>
            <a:r>
              <a:rPr lang="en-US" altLang="zh-CN" sz="3200" dirty="0">
                <a:solidFill>
                  <a:srgbClr val="002060"/>
                </a:solidFill>
                <a:latin typeface="黑体" panose="02010609060101010101" pitchFamily="49" charset="-122"/>
                <a:ea typeface="黑体" panose="02010609060101010101" pitchFamily="49" charset="-122"/>
              </a:rPr>
              <a:t> </a:t>
            </a:r>
            <a:endParaRPr lang="en-US" altLang="zh-CN" sz="3200" dirty="0" smtClean="0">
              <a:solidFill>
                <a:srgbClr val="002060"/>
              </a:solidFill>
              <a:latin typeface="黑体" panose="02010609060101010101" pitchFamily="49" charset="-122"/>
              <a:ea typeface="黑体" panose="02010609060101010101" pitchFamily="49" charset="-122"/>
            </a:endParaRPr>
          </a:p>
          <a:p>
            <a:pPr marL="0" indent="0" algn="just">
              <a:lnSpc>
                <a:spcPct val="110000"/>
              </a:lnSpc>
              <a:spcBef>
                <a:spcPts val="0"/>
              </a:spcBef>
              <a:spcAft>
                <a:spcPts val="0"/>
              </a:spcAft>
              <a:buNone/>
              <a:defRPr/>
            </a:pPr>
            <a:r>
              <a:rPr lang="en-US" altLang="zh-CN" sz="3200" dirty="0">
                <a:solidFill>
                  <a:srgbClr val="002060"/>
                </a:solidFill>
                <a:latin typeface="黑体" panose="02010609060101010101" pitchFamily="49" charset="-122"/>
                <a:ea typeface="黑体" panose="02010609060101010101" pitchFamily="49" charset="-122"/>
              </a:rPr>
              <a:t> </a:t>
            </a:r>
            <a:r>
              <a:rPr lang="en-US" altLang="zh-CN" sz="3200" dirty="0" smtClean="0">
                <a:solidFill>
                  <a:srgbClr val="002060"/>
                </a:solidFill>
                <a:latin typeface="黑体" panose="02010609060101010101" pitchFamily="49" charset="-122"/>
                <a:ea typeface="黑体" panose="02010609060101010101" pitchFamily="49" charset="-122"/>
              </a:rPr>
              <a:t> </a:t>
            </a:r>
            <a:r>
              <a:rPr lang="zh-CN" altLang="en-US" sz="3200" dirty="0" smtClean="0">
                <a:solidFill>
                  <a:srgbClr val="002060"/>
                </a:solidFill>
                <a:latin typeface="黑体" panose="02010609060101010101" pitchFamily="49" charset="-122"/>
                <a:ea typeface="黑体" panose="02010609060101010101" pitchFamily="49" charset="-122"/>
              </a:rPr>
              <a:t>② 经销商需要具备：</a:t>
            </a:r>
            <a:r>
              <a:rPr lang="en-US" altLang="zh-CN" sz="3200" dirty="0">
                <a:solidFill>
                  <a:srgbClr val="002060"/>
                </a:solidFill>
                <a:latin typeface="黑体" panose="02010609060101010101" pitchFamily="49" charset="-122"/>
                <a:ea typeface="黑体" panose="02010609060101010101" pitchFamily="49" charset="-122"/>
              </a:rPr>
              <a:t>《</a:t>
            </a:r>
            <a:r>
              <a:rPr lang="zh-CN" altLang="en-US" sz="3200" dirty="0">
                <a:solidFill>
                  <a:srgbClr val="002060"/>
                </a:solidFill>
                <a:latin typeface="黑体" panose="02010609060101010101" pitchFamily="49" charset="-122"/>
                <a:ea typeface="黑体" panose="02010609060101010101" pitchFamily="49" charset="-122"/>
              </a:rPr>
              <a:t>工商营业执照</a:t>
            </a:r>
            <a:r>
              <a:rPr lang="en-US" altLang="zh-CN" sz="3200" dirty="0">
                <a:solidFill>
                  <a:srgbClr val="002060"/>
                </a:solidFill>
                <a:latin typeface="黑体" panose="02010609060101010101" pitchFamily="49" charset="-122"/>
                <a:ea typeface="黑体" panose="02010609060101010101" pitchFamily="49" charset="-122"/>
              </a:rPr>
              <a:t>》</a:t>
            </a:r>
            <a:r>
              <a:rPr lang="zh-CN" altLang="en-US" sz="3200" dirty="0" smtClean="0">
                <a:solidFill>
                  <a:srgbClr val="002060"/>
                </a:solidFill>
                <a:latin typeface="黑体" panose="02010609060101010101" pitchFamily="49" charset="-122"/>
                <a:ea typeface="黑体" panose="02010609060101010101" pitchFamily="49" charset="-122"/>
              </a:rPr>
              <a:t>、</a:t>
            </a:r>
            <a:r>
              <a:rPr lang="en-US" altLang="zh-CN" sz="3200" dirty="0" smtClean="0">
                <a:solidFill>
                  <a:srgbClr val="002060"/>
                </a:solidFill>
                <a:latin typeface="黑体" panose="02010609060101010101" pitchFamily="49" charset="-122"/>
                <a:ea typeface="黑体" panose="02010609060101010101" pitchFamily="49" charset="-122"/>
              </a:rPr>
              <a:t>《</a:t>
            </a:r>
            <a:r>
              <a:rPr lang="zh-CN" altLang="zh-CN" sz="3200" dirty="0">
                <a:solidFill>
                  <a:srgbClr val="002060"/>
                </a:solidFill>
                <a:latin typeface="黑体" panose="02010609060101010101" pitchFamily="49" charset="-122"/>
                <a:ea typeface="黑体" panose="02010609060101010101" pitchFamily="49" charset="-122"/>
              </a:rPr>
              <a:t>危险化学品</a:t>
            </a:r>
            <a:r>
              <a:rPr lang="zh-CN" altLang="en-US" sz="3200" dirty="0">
                <a:solidFill>
                  <a:srgbClr val="002060"/>
                </a:solidFill>
                <a:latin typeface="黑体" panose="02010609060101010101" pitchFamily="49" charset="-122"/>
                <a:ea typeface="黑体" panose="02010609060101010101" pitchFamily="49" charset="-122"/>
              </a:rPr>
              <a:t>经营许可证</a:t>
            </a:r>
            <a:r>
              <a:rPr lang="en-US" altLang="zh-CN" sz="3200" dirty="0" smtClean="0">
                <a:solidFill>
                  <a:srgbClr val="002060"/>
                </a:solidFill>
                <a:latin typeface="黑体" panose="02010609060101010101" pitchFamily="49" charset="-122"/>
                <a:ea typeface="黑体" panose="02010609060101010101" pitchFamily="49" charset="-122"/>
              </a:rPr>
              <a:t>》</a:t>
            </a:r>
            <a:r>
              <a:rPr lang="zh-CN" altLang="en-US" sz="3200" dirty="0" smtClean="0">
                <a:solidFill>
                  <a:srgbClr val="002060"/>
                </a:solidFill>
                <a:latin typeface="黑体" panose="02010609060101010101" pitchFamily="49" charset="-122"/>
                <a:ea typeface="黑体" panose="02010609060101010101" pitchFamily="49" charset="-122"/>
              </a:rPr>
              <a:t>、</a:t>
            </a:r>
            <a:r>
              <a:rPr lang="en-US" altLang="zh-CN" sz="3200" dirty="0" smtClean="0">
                <a:solidFill>
                  <a:srgbClr val="002060"/>
                </a:solidFill>
                <a:latin typeface="黑体" panose="02010609060101010101" pitchFamily="49" charset="-122"/>
                <a:ea typeface="黑体" panose="02010609060101010101" pitchFamily="49" charset="-122"/>
              </a:rPr>
              <a:t>《</a:t>
            </a:r>
            <a:r>
              <a:rPr lang="zh-CN" altLang="en-US" sz="3200" dirty="0">
                <a:solidFill>
                  <a:srgbClr val="002060"/>
                </a:solidFill>
                <a:latin typeface="黑体" panose="02010609060101010101" pitchFamily="49" charset="-122"/>
                <a:ea typeface="黑体" panose="02010609060101010101" pitchFamily="49" charset="-122"/>
              </a:rPr>
              <a:t>易制毒</a:t>
            </a:r>
            <a:r>
              <a:rPr lang="zh-CN" altLang="en-US" sz="3200" dirty="0" smtClean="0">
                <a:solidFill>
                  <a:srgbClr val="002060"/>
                </a:solidFill>
                <a:latin typeface="黑体" panose="02010609060101010101" pitchFamily="49" charset="-122"/>
                <a:ea typeface="黑体" panose="02010609060101010101" pitchFamily="49" charset="-122"/>
              </a:rPr>
              <a:t>化学品经营许可证</a:t>
            </a:r>
            <a:r>
              <a:rPr lang="en-US" altLang="zh-CN" sz="3200" dirty="0" smtClean="0">
                <a:solidFill>
                  <a:srgbClr val="002060"/>
                </a:solidFill>
                <a:latin typeface="黑体" panose="02010609060101010101" pitchFamily="49" charset="-122"/>
                <a:ea typeface="黑体" panose="02010609060101010101" pitchFamily="49" charset="-122"/>
              </a:rPr>
              <a:t>》</a:t>
            </a:r>
            <a:r>
              <a:rPr lang="zh-CN" altLang="en-US" sz="3200" dirty="0" smtClean="0">
                <a:solidFill>
                  <a:srgbClr val="002060"/>
                </a:solidFill>
                <a:latin typeface="黑体" panose="02010609060101010101" pitchFamily="49" charset="-122"/>
                <a:ea typeface="黑体" panose="02010609060101010101" pitchFamily="49" charset="-122"/>
              </a:rPr>
              <a:t>、</a:t>
            </a:r>
            <a:r>
              <a:rPr lang="en-US" altLang="zh-CN" sz="3200" dirty="0" smtClean="0">
                <a:solidFill>
                  <a:srgbClr val="002060"/>
                </a:solidFill>
                <a:latin typeface="黑体" panose="02010609060101010101" pitchFamily="49" charset="-122"/>
                <a:ea typeface="黑体" panose="02010609060101010101" pitchFamily="49" charset="-122"/>
              </a:rPr>
              <a:t>《</a:t>
            </a:r>
            <a:r>
              <a:rPr lang="zh-CN" altLang="en-US" sz="3200" dirty="0" smtClean="0">
                <a:solidFill>
                  <a:srgbClr val="002060"/>
                </a:solidFill>
                <a:latin typeface="黑体" panose="02010609060101010101" pitchFamily="49" charset="-122"/>
                <a:ea typeface="黑体" panose="02010609060101010101" pitchFamily="49" charset="-122"/>
              </a:rPr>
              <a:t>易</a:t>
            </a:r>
            <a:r>
              <a:rPr lang="zh-CN" altLang="en-US" sz="3200" dirty="0">
                <a:solidFill>
                  <a:srgbClr val="002060"/>
                </a:solidFill>
                <a:latin typeface="黑体" panose="02010609060101010101" pitchFamily="49" charset="-122"/>
                <a:ea typeface="黑体" panose="02010609060101010101" pitchFamily="49" charset="-122"/>
              </a:rPr>
              <a:t>制爆危险</a:t>
            </a:r>
            <a:r>
              <a:rPr lang="zh-CN" altLang="en-US" sz="3200" dirty="0" smtClean="0">
                <a:solidFill>
                  <a:srgbClr val="002060"/>
                </a:solidFill>
                <a:latin typeface="黑体" panose="02010609060101010101" pitchFamily="49" charset="-122"/>
                <a:ea typeface="黑体" panose="02010609060101010101" pitchFamily="49" charset="-122"/>
              </a:rPr>
              <a:t>化学品</a:t>
            </a:r>
            <a:r>
              <a:rPr lang="zh-CN" altLang="en-US" sz="3200" dirty="0">
                <a:solidFill>
                  <a:srgbClr val="002060"/>
                </a:solidFill>
                <a:latin typeface="黑体" panose="02010609060101010101" pitchFamily="49" charset="-122"/>
                <a:ea typeface="黑体" panose="02010609060101010101" pitchFamily="49" charset="-122"/>
              </a:rPr>
              <a:t>经营许可证</a:t>
            </a:r>
            <a:r>
              <a:rPr lang="en-US" altLang="zh-CN" sz="3200" dirty="0" smtClean="0">
                <a:solidFill>
                  <a:srgbClr val="002060"/>
                </a:solidFill>
                <a:latin typeface="黑体" panose="02010609060101010101" pitchFamily="49" charset="-122"/>
                <a:ea typeface="黑体" panose="02010609060101010101" pitchFamily="49" charset="-122"/>
              </a:rPr>
              <a:t>》</a:t>
            </a:r>
            <a:r>
              <a:rPr lang="zh-CN" altLang="en-US" sz="3200" dirty="0" smtClean="0">
                <a:solidFill>
                  <a:srgbClr val="002060"/>
                </a:solidFill>
                <a:latin typeface="黑体" panose="02010609060101010101" pitchFamily="49" charset="-122"/>
                <a:ea typeface="黑体" panose="02010609060101010101" pitchFamily="49" charset="-122"/>
              </a:rPr>
              <a:t>、</a:t>
            </a:r>
            <a:r>
              <a:rPr lang="en-US" altLang="zh-CN" sz="3200" dirty="0" smtClean="0">
                <a:solidFill>
                  <a:srgbClr val="002060"/>
                </a:solidFill>
                <a:latin typeface="黑体" panose="02010609060101010101" pitchFamily="49" charset="-122"/>
                <a:ea typeface="黑体" panose="02010609060101010101" pitchFamily="49" charset="-122"/>
              </a:rPr>
              <a:t>《</a:t>
            </a:r>
            <a:r>
              <a:rPr lang="zh-CN" altLang="en-US" sz="3200" dirty="0">
                <a:solidFill>
                  <a:srgbClr val="002060"/>
                </a:solidFill>
                <a:latin typeface="黑体" panose="02010609060101010101" pitchFamily="49" charset="-122"/>
                <a:ea typeface="黑体" panose="02010609060101010101" pitchFamily="49" charset="-122"/>
              </a:rPr>
              <a:t>剧毒化学品经营许可证</a:t>
            </a:r>
            <a:r>
              <a:rPr lang="en-US" altLang="zh-CN" sz="3200" dirty="0" smtClean="0">
                <a:solidFill>
                  <a:srgbClr val="002060"/>
                </a:solidFill>
                <a:latin typeface="黑体" panose="02010609060101010101" pitchFamily="49" charset="-122"/>
                <a:ea typeface="黑体" panose="02010609060101010101" pitchFamily="49" charset="-122"/>
              </a:rPr>
              <a:t>》</a:t>
            </a:r>
            <a:r>
              <a:rPr lang="zh-CN" altLang="en-US" sz="3200" dirty="0" smtClean="0">
                <a:solidFill>
                  <a:srgbClr val="002060"/>
                </a:solidFill>
                <a:latin typeface="黑体" panose="02010609060101010101" pitchFamily="49" charset="-122"/>
                <a:ea typeface="黑体" panose="02010609060101010101" pitchFamily="49" charset="-122"/>
              </a:rPr>
              <a:t>等。</a:t>
            </a:r>
            <a:endParaRPr lang="en-US" altLang="zh-CN" sz="3200" dirty="0" smtClean="0">
              <a:solidFill>
                <a:srgbClr val="002060"/>
              </a:solidFill>
              <a:latin typeface="黑体" panose="02010609060101010101" pitchFamily="49" charset="-122"/>
              <a:ea typeface="黑体" panose="02010609060101010101" pitchFamily="49" charset="-122"/>
            </a:endParaRPr>
          </a:p>
          <a:p>
            <a:pPr marL="0" indent="0" algn="just">
              <a:lnSpc>
                <a:spcPct val="110000"/>
              </a:lnSpc>
              <a:spcBef>
                <a:spcPts val="0"/>
              </a:spcBef>
              <a:spcAft>
                <a:spcPts val="0"/>
              </a:spcAft>
              <a:buNone/>
              <a:defRPr/>
            </a:pPr>
            <a:endParaRPr lang="en-US" altLang="zh-CN" dirty="0">
              <a:solidFill>
                <a:srgbClr val="002060"/>
              </a:solidFill>
              <a:latin typeface="黑体" panose="02010609060101010101" pitchFamily="49" charset="-122"/>
              <a:ea typeface="黑体" panose="02010609060101010101" pitchFamily="49" charset="-122"/>
            </a:endParaRPr>
          </a:p>
          <a:p>
            <a:pPr marL="0" indent="0" algn="just">
              <a:lnSpc>
                <a:spcPct val="110000"/>
              </a:lnSpc>
              <a:spcBef>
                <a:spcPts val="0"/>
              </a:spcBef>
              <a:spcAft>
                <a:spcPts val="0"/>
              </a:spcAft>
              <a:buNone/>
              <a:defRPr/>
            </a:pPr>
            <a:endParaRPr lang="en-US" altLang="zh-CN" dirty="0" smtClean="0">
              <a:solidFill>
                <a:srgbClr val="002060"/>
              </a:solidFill>
              <a:latin typeface="黑体" panose="02010609060101010101" pitchFamily="49" charset="-122"/>
              <a:ea typeface="黑体" panose="02010609060101010101" pitchFamily="49" charset="-122"/>
            </a:endParaRPr>
          </a:p>
        </p:txBody>
      </p:sp>
      <p:sp>
        <p:nvSpPr>
          <p:cNvPr id="2" name="灯片编号占位符 1"/>
          <p:cNvSpPr>
            <a:spLocks noGrp="1"/>
          </p:cNvSpPr>
          <p:nvPr>
            <p:ph type="sldNum" sz="quarter" idx="12"/>
          </p:nvPr>
        </p:nvSpPr>
        <p:spPr/>
        <p:txBody>
          <a:bodyPr/>
          <a:lstStyle/>
          <a:p>
            <a:pPr>
              <a:defRPr/>
            </a:pPr>
            <a:fld id="{2DF0EC56-E1A7-4A46-86F1-FEFF1B24FD78}" type="slidenum">
              <a:rPr lang="zh-CN" altLang="en-US" smtClean="0"/>
            </a:fld>
            <a:endParaRPr lang="en-US" altLang="zh-CN" dirty="0"/>
          </a:p>
        </p:txBody>
      </p:sp>
      <p:grpSp>
        <p:nvGrpSpPr>
          <p:cNvPr id="14" name="组合 13"/>
          <p:cNvGrpSpPr/>
          <p:nvPr/>
        </p:nvGrpSpPr>
        <p:grpSpPr>
          <a:xfrm>
            <a:off x="407368" y="260648"/>
            <a:ext cx="11449271" cy="1096576"/>
            <a:chOff x="371365" y="116632"/>
            <a:chExt cx="11449271" cy="1096576"/>
          </a:xfrm>
        </p:grpSpPr>
        <p:pic>
          <p:nvPicPr>
            <p:cNvPr id="15" name="Picture 22" descr="方案2+封底(白色字体） 拷贝"/>
            <p:cNvPicPr>
              <a:picLocks noChangeAspect="1" noChangeArrowheads="1"/>
            </p:cNvPicPr>
            <p:nvPr/>
          </p:nvPicPr>
          <p:blipFill rotWithShape="1">
            <a:blip r:embed="rId1">
              <a:extLst>
                <a:ext uri="{28A0092B-C50C-407E-A947-70E740481C1C}">
                  <a14:useLocalDpi xmlns:a14="http://schemas.microsoft.com/office/drawing/2010/main" val="0"/>
                </a:ext>
              </a:extLst>
            </a:blip>
            <a:srcRect t="1332" b="10386"/>
            <a:stretch>
              <a:fillRect/>
            </a:stretch>
          </p:blipFill>
          <p:spPr bwMode="auto">
            <a:xfrm>
              <a:off x="5067609" y="116632"/>
              <a:ext cx="1249518" cy="10965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6" name="组合 15"/>
            <p:cNvGrpSpPr/>
            <p:nvPr/>
          </p:nvGrpSpPr>
          <p:grpSpPr>
            <a:xfrm>
              <a:off x="371365" y="272393"/>
              <a:ext cx="11449271" cy="741877"/>
              <a:chOff x="371365" y="272393"/>
              <a:chExt cx="11449271" cy="741877"/>
            </a:xfrm>
          </p:grpSpPr>
          <p:sp>
            <p:nvSpPr>
              <p:cNvPr id="17" name="矩形 16"/>
              <p:cNvSpPr/>
              <p:nvPr/>
            </p:nvSpPr>
            <p:spPr bwMode="auto">
              <a:xfrm>
                <a:off x="371365" y="272393"/>
                <a:ext cx="4248472" cy="741877"/>
              </a:xfrm>
              <a:prstGeom prst="rect">
                <a:avLst/>
              </a:prstGeom>
              <a:solidFill>
                <a:srgbClr val="1A8A6D"/>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b="1" dirty="0" smtClean="0">
                    <a:latin typeface="微软雅黑" panose="020B0503020204020204" pitchFamily="34" charset="-122"/>
                    <a:ea typeface="微软雅黑" panose="020B0503020204020204" pitchFamily="34" charset="-122"/>
                  </a:rPr>
                  <a:t>第三节</a:t>
                </a:r>
                <a:endParaRPr lang="zh-CN" altLang="en-US" b="1" dirty="0">
                  <a:latin typeface="微软雅黑" panose="020B0503020204020204" pitchFamily="34" charset="-122"/>
                  <a:ea typeface="微软雅黑" panose="020B0503020204020204" pitchFamily="34" charset="-122"/>
                </a:endParaRPr>
              </a:p>
            </p:txBody>
          </p:sp>
          <p:sp>
            <p:nvSpPr>
              <p:cNvPr id="18" name="矩形 17"/>
              <p:cNvSpPr/>
              <p:nvPr/>
            </p:nvSpPr>
            <p:spPr bwMode="auto">
              <a:xfrm>
                <a:off x="4763405" y="272393"/>
                <a:ext cx="180467" cy="741877"/>
              </a:xfrm>
              <a:prstGeom prst="rect">
                <a:avLst/>
              </a:prstGeom>
              <a:solidFill>
                <a:srgbClr val="1A8A6D"/>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9" name="矩形 18"/>
              <p:cNvSpPr/>
              <p:nvPr/>
            </p:nvSpPr>
            <p:spPr bwMode="auto">
              <a:xfrm>
                <a:off x="6360273" y="874040"/>
                <a:ext cx="5460362" cy="140230"/>
              </a:xfrm>
              <a:prstGeom prst="rect">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20" name="文本框 1"/>
              <p:cNvSpPr txBox="1">
                <a:spLocks noChangeArrowheads="1"/>
              </p:cNvSpPr>
              <p:nvPr/>
            </p:nvSpPr>
            <p:spPr bwMode="auto">
              <a:xfrm>
                <a:off x="6360274" y="272393"/>
                <a:ext cx="5460362"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a:lnSpc>
                    <a:spcPct val="100000"/>
                  </a:lnSpc>
                  <a:spcBef>
                    <a:spcPct val="0"/>
                  </a:spcBef>
                  <a:buNone/>
                </a:pPr>
                <a:r>
                  <a:rPr lang="zh-CN" altLang="en-US" b="1" dirty="0" smtClean="0">
                    <a:solidFill>
                      <a:schemeClr val="accent1">
                        <a:lumMod val="75000"/>
                      </a:schemeClr>
                    </a:solidFill>
                    <a:latin typeface="微软雅黑" panose="020B0503020204020204" pitchFamily="34" charset="-122"/>
                    <a:ea typeface="微软雅黑" panose="020B0503020204020204" pitchFamily="34" charset="-122"/>
                  </a:rPr>
                  <a:t>危险化学品安全管理</a:t>
                </a:r>
                <a:endParaRPr lang="zh-CN" altLang="en-US" b="1" dirty="0">
                  <a:solidFill>
                    <a:schemeClr val="accent1">
                      <a:lumMod val="75000"/>
                    </a:schemeClr>
                  </a:solidFill>
                  <a:latin typeface="Times New Roman" panose="02020603050405020304" pitchFamily="18" charset="0"/>
                </a:endParaRPr>
              </a:p>
            </p:txBody>
          </p:sp>
          <p:cxnSp>
            <p:nvCxnSpPr>
              <p:cNvPr id="21" name="直接连接符 20"/>
              <p:cNvCxnSpPr/>
              <p:nvPr/>
            </p:nvCxnSpPr>
            <p:spPr>
              <a:xfrm>
                <a:off x="6360273" y="764704"/>
                <a:ext cx="5460362" cy="0"/>
              </a:xfrm>
              <a:prstGeom prst="line">
                <a:avLst/>
              </a:prstGeom>
              <a:ln w="19050"/>
            </p:spPr>
            <p:style>
              <a:lnRef idx="1">
                <a:schemeClr val="accent1"/>
              </a:lnRef>
              <a:fillRef idx="0">
                <a:schemeClr val="accent1"/>
              </a:fillRef>
              <a:effectRef idx="0">
                <a:schemeClr val="accent1"/>
              </a:effectRef>
              <a:fontRef idx="minor">
                <a:schemeClr val="tx1"/>
              </a:fontRef>
            </p:style>
          </p:cxnSp>
        </p:grpSp>
      </p:gr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2">
                                            <p:txEl>
                                              <p:pRg st="0" end="0"/>
                                            </p:txEl>
                                          </p:spTgt>
                                        </p:tgtEl>
                                        <p:attrNameLst>
                                          <p:attrName>style.visibility</p:attrName>
                                        </p:attrNameLst>
                                      </p:cBhvr>
                                      <p:to>
                                        <p:strVal val="visible"/>
                                      </p:to>
                                    </p:set>
                                    <p:anim calcmode="lin" valueType="num">
                                      <p:cBhvr additive="base">
                                        <p:cTn id="7" dur="500" fill="hold"/>
                                        <p:tgtEl>
                                          <p:spTgt spid="12">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2">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12">
                                            <p:txEl>
                                              <p:pRg st="1" end="1"/>
                                            </p:txEl>
                                          </p:spTgt>
                                        </p:tgtEl>
                                        <p:attrNameLst>
                                          <p:attrName>style.visibility</p:attrName>
                                        </p:attrNameLst>
                                      </p:cBhvr>
                                      <p:to>
                                        <p:strVal val="visible"/>
                                      </p:to>
                                    </p:set>
                                    <p:anim calcmode="lin" valueType="num">
                                      <p:cBhvr additive="base">
                                        <p:cTn id="13" dur="500" fill="hold"/>
                                        <p:tgtEl>
                                          <p:spTgt spid="12">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12">
                                            <p:txEl>
                                              <p:pRg st="1" end="1"/>
                                            </p:txEl>
                                          </p:spTgt>
                                        </p:tgtEl>
                                        <p:attrNameLst>
                                          <p:attrName>ppt_y</p:attrName>
                                        </p:attrNameLst>
                                      </p:cBhvr>
                                      <p:tavLst>
                                        <p:tav tm="0">
                                          <p:val>
                                            <p:strVal val="1+#ppt_h/2"/>
                                          </p:val>
                                        </p:tav>
                                        <p:tav tm="100000">
                                          <p:val>
                                            <p:strVal val="#ppt_y"/>
                                          </p:val>
                                        </p:tav>
                                      </p:tavLst>
                                    </p:anim>
                                  </p:childTnLst>
                                </p:cTn>
                              </p:par>
                              <p:par>
                                <p:cTn id="15" presetID="2" presetClass="entr" presetSubtype="4" fill="hold" nodeType="withEffect">
                                  <p:stCondLst>
                                    <p:cond delay="0"/>
                                  </p:stCondLst>
                                  <p:childTnLst>
                                    <p:set>
                                      <p:cBhvr>
                                        <p:cTn id="16" dur="1" fill="hold">
                                          <p:stCondLst>
                                            <p:cond delay="0"/>
                                          </p:stCondLst>
                                        </p:cTn>
                                        <p:tgtEl>
                                          <p:spTgt spid="12">
                                            <p:txEl>
                                              <p:pRg st="2" end="2"/>
                                            </p:txEl>
                                          </p:spTgt>
                                        </p:tgtEl>
                                        <p:attrNameLst>
                                          <p:attrName>style.visibility</p:attrName>
                                        </p:attrNameLst>
                                      </p:cBhvr>
                                      <p:to>
                                        <p:strVal val="visible"/>
                                      </p:to>
                                    </p:set>
                                    <p:anim calcmode="lin" valueType="num">
                                      <p:cBhvr additive="base">
                                        <p:cTn id="17" dur="500" fill="hold"/>
                                        <p:tgtEl>
                                          <p:spTgt spid="12">
                                            <p:txEl>
                                              <p:pRg st="2" end="2"/>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12">
                                            <p:txEl>
                                              <p:pRg st="2" end="2"/>
                                            </p:txEl>
                                          </p:spTgt>
                                        </p:tgtEl>
                                        <p:attrNameLst>
                                          <p:attrName>ppt_y</p:attrName>
                                        </p:attrNameLst>
                                      </p:cBhvr>
                                      <p:tavLst>
                                        <p:tav tm="0">
                                          <p:val>
                                            <p:strVal val="1+#ppt_h/2"/>
                                          </p:val>
                                        </p:tav>
                                        <p:tav tm="100000">
                                          <p:val>
                                            <p:strVal val="#ppt_y"/>
                                          </p:val>
                                        </p:tav>
                                      </p:tavLst>
                                    </p:anim>
                                  </p:childTnLst>
                                </p:cTn>
                              </p:par>
                              <p:par>
                                <p:cTn id="19" presetID="2" presetClass="entr" presetSubtype="4" fill="hold" nodeType="withEffect">
                                  <p:stCondLst>
                                    <p:cond delay="0"/>
                                  </p:stCondLst>
                                  <p:childTnLst>
                                    <p:set>
                                      <p:cBhvr>
                                        <p:cTn id="20" dur="1" fill="hold">
                                          <p:stCondLst>
                                            <p:cond delay="0"/>
                                          </p:stCondLst>
                                        </p:cTn>
                                        <p:tgtEl>
                                          <p:spTgt spid="12">
                                            <p:txEl>
                                              <p:pRg st="3" end="3"/>
                                            </p:txEl>
                                          </p:spTgt>
                                        </p:tgtEl>
                                        <p:attrNameLst>
                                          <p:attrName>style.visibility</p:attrName>
                                        </p:attrNameLst>
                                      </p:cBhvr>
                                      <p:to>
                                        <p:strVal val="visible"/>
                                      </p:to>
                                    </p:set>
                                    <p:anim calcmode="lin" valueType="num">
                                      <p:cBhvr additive="base">
                                        <p:cTn id="21" dur="500" fill="hold"/>
                                        <p:tgtEl>
                                          <p:spTgt spid="12">
                                            <p:txEl>
                                              <p:pRg st="3" end="3"/>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12">
                                            <p:txEl>
                                              <p:pRg st="3" end="3"/>
                                            </p:txEl>
                                          </p:spTgt>
                                        </p:tgtEl>
                                        <p:attrNameLst>
                                          <p:attrName>ppt_y</p:attrName>
                                        </p:attrNameLst>
                                      </p:cBhvr>
                                      <p:tavLst>
                                        <p:tav tm="0">
                                          <p:val>
                                            <p:strVal val="1+#ppt_h/2"/>
                                          </p:val>
                                        </p:tav>
                                        <p:tav tm="100000">
                                          <p:val>
                                            <p:strVal val="#ppt_y"/>
                                          </p:val>
                                        </p:tav>
                                      </p:tavLst>
                                    </p:anim>
                                  </p:childTnLst>
                                </p:cTn>
                              </p:par>
                              <p:par>
                                <p:cTn id="23" presetID="2" presetClass="entr" presetSubtype="4" fill="hold" nodeType="withEffect">
                                  <p:stCondLst>
                                    <p:cond delay="0"/>
                                  </p:stCondLst>
                                  <p:childTnLst>
                                    <p:set>
                                      <p:cBhvr>
                                        <p:cTn id="24" dur="1" fill="hold">
                                          <p:stCondLst>
                                            <p:cond delay="0"/>
                                          </p:stCondLst>
                                        </p:cTn>
                                        <p:tgtEl>
                                          <p:spTgt spid="12">
                                            <p:txEl>
                                              <p:pRg st="4" end="4"/>
                                            </p:txEl>
                                          </p:spTgt>
                                        </p:tgtEl>
                                        <p:attrNameLst>
                                          <p:attrName>style.visibility</p:attrName>
                                        </p:attrNameLst>
                                      </p:cBhvr>
                                      <p:to>
                                        <p:strVal val="visible"/>
                                      </p:to>
                                    </p:set>
                                    <p:anim calcmode="lin" valueType="num">
                                      <p:cBhvr additive="base">
                                        <p:cTn id="25" dur="500" fill="hold"/>
                                        <p:tgtEl>
                                          <p:spTgt spid="12">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12">
                                            <p:txEl>
                                              <p:pRg st="4" end="4"/>
                                            </p:txEl>
                                          </p:spTgt>
                                        </p:tgtEl>
                                        <p:attrNameLst>
                                          <p:attrName>ppt_y</p:attrName>
                                        </p:attrNameLst>
                                      </p:cBhvr>
                                      <p:tavLst>
                                        <p:tav tm="0">
                                          <p:val>
                                            <p:strVal val="1+#ppt_h/2"/>
                                          </p:val>
                                        </p:tav>
                                        <p:tav tm="100000">
                                          <p:val>
                                            <p:strVal val="#ppt_y"/>
                                          </p:val>
                                        </p:tav>
                                      </p:tavLst>
                                    </p:anim>
                                  </p:childTnLst>
                                </p:cTn>
                              </p:par>
                              <p:par>
                                <p:cTn id="27" presetID="2" presetClass="entr" presetSubtype="4" fill="hold" nodeType="withEffect">
                                  <p:stCondLst>
                                    <p:cond delay="0"/>
                                  </p:stCondLst>
                                  <p:childTnLst>
                                    <p:set>
                                      <p:cBhvr>
                                        <p:cTn id="28" dur="1" fill="hold">
                                          <p:stCondLst>
                                            <p:cond delay="0"/>
                                          </p:stCondLst>
                                        </p:cTn>
                                        <p:tgtEl>
                                          <p:spTgt spid="12">
                                            <p:txEl>
                                              <p:pRg st="5" end="5"/>
                                            </p:txEl>
                                          </p:spTgt>
                                        </p:tgtEl>
                                        <p:attrNameLst>
                                          <p:attrName>style.visibility</p:attrName>
                                        </p:attrNameLst>
                                      </p:cBhvr>
                                      <p:to>
                                        <p:strVal val="visible"/>
                                      </p:to>
                                    </p:set>
                                    <p:anim calcmode="lin" valueType="num">
                                      <p:cBhvr additive="base">
                                        <p:cTn id="29" dur="500" fill="hold"/>
                                        <p:tgtEl>
                                          <p:spTgt spid="12">
                                            <p:txEl>
                                              <p:pRg st="5" end="5"/>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12">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4"/>
          <p:cNvSpPr txBox="1">
            <a:spLocks noChangeArrowheads="1"/>
          </p:cNvSpPr>
          <p:nvPr/>
        </p:nvSpPr>
        <p:spPr>
          <a:xfrm>
            <a:off x="479376" y="1331755"/>
            <a:ext cx="11233248" cy="5337605"/>
          </a:xfrm>
          <a:prstGeom prst="rect">
            <a:avLst/>
          </a:prstGeom>
        </p:spPr>
        <p:txBody>
          <a:bodyPr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0000"/>
              </a:lnSpc>
              <a:spcBef>
                <a:spcPts val="0"/>
              </a:spcBef>
              <a:spcAft>
                <a:spcPts val="0"/>
              </a:spcAft>
              <a:buNone/>
              <a:defRPr/>
            </a:pPr>
            <a:r>
              <a:rPr lang="zh-CN" altLang="en-US" dirty="0" smtClean="0">
                <a:solidFill>
                  <a:srgbClr val="002060"/>
                </a:solidFill>
                <a:latin typeface="黑体" panose="02010609060101010101" pitchFamily="49" charset="-122"/>
                <a:ea typeface="黑体" panose="02010609060101010101" pitchFamily="49" charset="-122"/>
              </a:rPr>
              <a:t>  ③ 用户需要提供：单位购买一般危险化学品不需要特别证明。</a:t>
            </a:r>
            <a:endParaRPr lang="en-US" altLang="zh-CN" dirty="0" smtClean="0">
              <a:solidFill>
                <a:srgbClr val="002060"/>
              </a:solidFill>
              <a:latin typeface="黑体" panose="02010609060101010101" pitchFamily="49" charset="-122"/>
              <a:ea typeface="黑体" panose="02010609060101010101" pitchFamily="49" charset="-122"/>
            </a:endParaRPr>
          </a:p>
          <a:p>
            <a:pPr marL="0" indent="0" algn="just">
              <a:lnSpc>
                <a:spcPct val="110000"/>
              </a:lnSpc>
              <a:spcBef>
                <a:spcPts val="0"/>
              </a:spcBef>
              <a:spcAft>
                <a:spcPts val="0"/>
              </a:spcAft>
              <a:buNone/>
              <a:defRPr/>
            </a:pPr>
            <a:r>
              <a:rPr lang="en-US" altLang="zh-CN" dirty="0">
                <a:solidFill>
                  <a:srgbClr val="002060"/>
                </a:solidFill>
                <a:latin typeface="黑体" panose="02010609060101010101" pitchFamily="49" charset="-122"/>
                <a:ea typeface="黑体" panose="02010609060101010101" pitchFamily="49" charset="-122"/>
              </a:rPr>
              <a:t> </a:t>
            </a:r>
            <a:r>
              <a:rPr lang="en-US" altLang="zh-CN" dirty="0" smtClean="0">
                <a:solidFill>
                  <a:srgbClr val="002060"/>
                </a:solidFill>
                <a:latin typeface="黑体" panose="02010609060101010101" pitchFamily="49" charset="-122"/>
                <a:ea typeface="黑体" panose="02010609060101010101" pitchFamily="49" charset="-122"/>
              </a:rPr>
              <a:t> </a:t>
            </a:r>
            <a:r>
              <a:rPr lang="zh-CN" altLang="en-US" dirty="0" smtClean="0">
                <a:solidFill>
                  <a:srgbClr val="002060"/>
                </a:solidFill>
                <a:latin typeface="黑体" panose="02010609060101010101" pitchFamily="49" charset="-122"/>
                <a:ea typeface="黑体" panose="02010609060101010101" pitchFamily="49" charset="-122"/>
              </a:rPr>
              <a:t>购买易制毒化学品需要经当地公安机关批准；</a:t>
            </a:r>
            <a:endParaRPr lang="en-US" altLang="zh-CN" dirty="0" smtClean="0">
              <a:solidFill>
                <a:srgbClr val="002060"/>
              </a:solidFill>
              <a:latin typeface="黑体" panose="02010609060101010101" pitchFamily="49" charset="-122"/>
              <a:ea typeface="黑体" panose="02010609060101010101" pitchFamily="49" charset="-122"/>
            </a:endParaRPr>
          </a:p>
          <a:p>
            <a:pPr marL="0" indent="0" algn="just">
              <a:lnSpc>
                <a:spcPct val="110000"/>
              </a:lnSpc>
              <a:spcBef>
                <a:spcPts val="0"/>
              </a:spcBef>
              <a:spcAft>
                <a:spcPts val="0"/>
              </a:spcAft>
              <a:buNone/>
              <a:defRPr/>
            </a:pPr>
            <a:r>
              <a:rPr lang="en-US" altLang="zh-CN" dirty="0">
                <a:solidFill>
                  <a:srgbClr val="002060"/>
                </a:solidFill>
                <a:latin typeface="黑体" panose="02010609060101010101" pitchFamily="49" charset="-122"/>
                <a:ea typeface="黑体" panose="02010609060101010101" pitchFamily="49" charset="-122"/>
              </a:rPr>
              <a:t> </a:t>
            </a:r>
            <a:r>
              <a:rPr lang="en-US" altLang="zh-CN" dirty="0" smtClean="0">
                <a:solidFill>
                  <a:srgbClr val="002060"/>
                </a:solidFill>
                <a:latin typeface="黑体" panose="02010609060101010101" pitchFamily="49" charset="-122"/>
                <a:ea typeface="黑体" panose="02010609060101010101" pitchFamily="49" charset="-122"/>
              </a:rPr>
              <a:t> </a:t>
            </a:r>
            <a:r>
              <a:rPr lang="zh-CN" altLang="en-US" dirty="0" smtClean="0">
                <a:solidFill>
                  <a:srgbClr val="002060"/>
                </a:solidFill>
                <a:latin typeface="黑体" panose="02010609060101010101" pitchFamily="49" charset="-122"/>
                <a:ea typeface="黑体" panose="02010609060101010101" pitchFamily="49" charset="-122"/>
              </a:rPr>
              <a:t>购买易制爆化学品需要提供</a:t>
            </a:r>
            <a:r>
              <a:rPr lang="en-US" altLang="zh-CN" dirty="0" smtClean="0">
                <a:solidFill>
                  <a:srgbClr val="002060"/>
                </a:solidFill>
                <a:latin typeface="黑体" panose="02010609060101010101" pitchFamily="49" charset="-122"/>
                <a:ea typeface="黑体" panose="02010609060101010101" pitchFamily="49" charset="-122"/>
              </a:rPr>
              <a:t>《</a:t>
            </a:r>
            <a:r>
              <a:rPr lang="zh-CN" altLang="en-US" dirty="0">
                <a:solidFill>
                  <a:srgbClr val="002060"/>
                </a:solidFill>
                <a:latin typeface="黑体" panose="02010609060101010101" pitchFamily="49" charset="-122"/>
                <a:ea typeface="黑体" panose="02010609060101010101" pitchFamily="49" charset="-122"/>
              </a:rPr>
              <a:t>事业单位法人证书</a:t>
            </a:r>
            <a:r>
              <a:rPr lang="en-US" altLang="zh-CN" dirty="0" smtClean="0">
                <a:solidFill>
                  <a:srgbClr val="002060"/>
                </a:solidFill>
                <a:latin typeface="黑体" panose="02010609060101010101" pitchFamily="49" charset="-122"/>
                <a:ea typeface="黑体" panose="02010609060101010101" pitchFamily="49" charset="-122"/>
              </a:rPr>
              <a:t>》</a:t>
            </a:r>
            <a:r>
              <a:rPr lang="zh-CN" altLang="en-US" dirty="0" smtClean="0">
                <a:solidFill>
                  <a:srgbClr val="002060"/>
                </a:solidFill>
                <a:latin typeface="黑体" panose="02010609060101010101" pitchFamily="49" charset="-122"/>
                <a:ea typeface="黑体" panose="02010609060101010101" pitchFamily="49" charset="-122"/>
              </a:rPr>
              <a:t>、</a:t>
            </a:r>
            <a:r>
              <a:rPr lang="en-US" altLang="zh-CN" dirty="0">
                <a:solidFill>
                  <a:srgbClr val="002060"/>
                </a:solidFill>
                <a:latin typeface="黑体" panose="02010609060101010101" pitchFamily="49" charset="-122"/>
                <a:ea typeface="黑体" panose="02010609060101010101" pitchFamily="49" charset="-122"/>
              </a:rPr>
              <a:t>《</a:t>
            </a:r>
            <a:r>
              <a:rPr lang="zh-CN" altLang="zh-CN" dirty="0">
                <a:solidFill>
                  <a:srgbClr val="002060"/>
                </a:solidFill>
                <a:latin typeface="黑体" panose="02010609060101010101" pitchFamily="49" charset="-122"/>
                <a:ea typeface="黑体" panose="02010609060101010101" pitchFamily="49" charset="-122"/>
              </a:rPr>
              <a:t>易制爆危险化学品合法用途说明</a:t>
            </a:r>
            <a:r>
              <a:rPr lang="en-US" altLang="zh-CN" dirty="0" smtClean="0">
                <a:solidFill>
                  <a:srgbClr val="002060"/>
                </a:solidFill>
                <a:latin typeface="黑体" panose="02010609060101010101" pitchFamily="49" charset="-122"/>
                <a:ea typeface="黑体" panose="02010609060101010101" pitchFamily="49" charset="-122"/>
              </a:rPr>
              <a:t>》</a:t>
            </a:r>
            <a:r>
              <a:rPr lang="zh-CN" altLang="en-US" dirty="0">
                <a:solidFill>
                  <a:srgbClr val="002060"/>
                </a:solidFill>
                <a:latin typeface="黑体" panose="02010609060101010101" pitchFamily="49" charset="-122"/>
                <a:ea typeface="黑体" panose="02010609060101010101" pitchFamily="49" charset="-122"/>
              </a:rPr>
              <a:t>和</a:t>
            </a:r>
            <a:r>
              <a:rPr lang="zh-CN" altLang="en-US" dirty="0" smtClean="0">
                <a:solidFill>
                  <a:srgbClr val="002060"/>
                </a:solidFill>
                <a:latin typeface="黑体" panose="02010609060101010101" pitchFamily="49" charset="-122"/>
                <a:ea typeface="黑体" panose="02010609060101010101" pitchFamily="49" charset="-122"/>
              </a:rPr>
              <a:t>经办人身份证；购买剧毒化学品需要提供</a:t>
            </a:r>
            <a:r>
              <a:rPr lang="zh-CN" altLang="zh-CN" dirty="0" smtClean="0">
                <a:solidFill>
                  <a:srgbClr val="002060"/>
                </a:solidFill>
                <a:latin typeface="黑体" panose="02010609060101010101" pitchFamily="49" charset="-122"/>
                <a:ea typeface="黑体" panose="02010609060101010101" pitchFamily="49" charset="-122"/>
              </a:rPr>
              <a:t>《剧毒化学品购买凭证》</a:t>
            </a:r>
            <a:r>
              <a:rPr lang="zh-CN" altLang="zh-CN" dirty="0">
                <a:solidFill>
                  <a:srgbClr val="002060"/>
                </a:solidFill>
                <a:latin typeface="黑体" panose="02010609060101010101" pitchFamily="49" charset="-122"/>
                <a:ea typeface="黑体" panose="02010609060101010101" pitchFamily="49" charset="-122"/>
              </a:rPr>
              <a:t>和</a:t>
            </a:r>
            <a:r>
              <a:rPr lang="zh-CN" altLang="zh-CN" dirty="0" smtClean="0">
                <a:solidFill>
                  <a:srgbClr val="002060"/>
                </a:solidFill>
                <a:latin typeface="黑体" panose="02010609060101010101" pitchFamily="49" charset="-122"/>
                <a:ea typeface="黑体" panose="02010609060101010101" pitchFamily="49" charset="-122"/>
              </a:rPr>
              <a:t>《剧毒化学品准购证》</a:t>
            </a:r>
            <a:r>
              <a:rPr lang="zh-CN" altLang="en-US" dirty="0" smtClean="0">
                <a:solidFill>
                  <a:srgbClr val="002060"/>
                </a:solidFill>
                <a:latin typeface="黑体" panose="02010609060101010101" pitchFamily="49" charset="-122"/>
                <a:ea typeface="黑体" panose="02010609060101010101" pitchFamily="49" charset="-122"/>
              </a:rPr>
              <a:t>。</a:t>
            </a:r>
            <a:endParaRPr lang="en-US" altLang="zh-CN" dirty="0">
              <a:solidFill>
                <a:srgbClr val="002060"/>
              </a:solidFill>
              <a:latin typeface="黑体" panose="02010609060101010101" pitchFamily="49" charset="-122"/>
              <a:ea typeface="黑体" panose="02010609060101010101" pitchFamily="49" charset="-122"/>
            </a:endParaRPr>
          </a:p>
          <a:p>
            <a:pPr marL="0" indent="0" algn="ctr">
              <a:lnSpc>
                <a:spcPct val="110000"/>
              </a:lnSpc>
              <a:spcBef>
                <a:spcPts val="0"/>
              </a:spcBef>
              <a:spcAft>
                <a:spcPts val="0"/>
              </a:spcAft>
              <a:buNone/>
              <a:defRPr/>
            </a:pPr>
            <a:r>
              <a:rPr lang="zh-CN" altLang="en-US" sz="3200" dirty="0" smtClean="0">
                <a:solidFill>
                  <a:srgbClr val="C00000"/>
                </a:solidFill>
                <a:latin typeface="黑体" panose="02010609060101010101" pitchFamily="49" charset="-122"/>
                <a:ea typeface="黑体" panose="02010609060101010101" pitchFamily="49" charset="-122"/>
              </a:rPr>
              <a:t>危险化学品采购注意事项</a:t>
            </a:r>
            <a:endParaRPr lang="en-US" altLang="zh-CN" sz="3200" dirty="0" smtClean="0">
              <a:solidFill>
                <a:srgbClr val="C00000"/>
              </a:solidFill>
              <a:latin typeface="黑体" panose="02010609060101010101" pitchFamily="49" charset="-122"/>
              <a:ea typeface="黑体" panose="02010609060101010101" pitchFamily="49" charset="-122"/>
            </a:endParaRPr>
          </a:p>
          <a:p>
            <a:pPr>
              <a:lnSpc>
                <a:spcPct val="110000"/>
              </a:lnSpc>
              <a:spcBef>
                <a:spcPts val="0"/>
              </a:spcBef>
              <a:spcAft>
                <a:spcPts val="0"/>
              </a:spcAft>
            </a:pPr>
            <a:r>
              <a:rPr lang="zh-CN" altLang="zh-CN" dirty="0">
                <a:solidFill>
                  <a:srgbClr val="002060"/>
                </a:solidFill>
                <a:latin typeface="黑体" panose="02010609060101010101" pitchFamily="49" charset="-122"/>
                <a:ea typeface="黑体" panose="02010609060101010101" pitchFamily="49" charset="-122"/>
              </a:rPr>
              <a:t>禁止</a:t>
            </a:r>
            <a:r>
              <a:rPr lang="zh-CN" altLang="en-US" dirty="0" smtClean="0">
                <a:solidFill>
                  <a:srgbClr val="C00000"/>
                </a:solidFill>
                <a:latin typeface="黑体" panose="02010609060101010101" pitchFamily="49" charset="-122"/>
                <a:ea typeface="黑体" panose="02010609060101010101" pitchFamily="49" charset="-122"/>
              </a:rPr>
              <a:t>个人</a:t>
            </a:r>
            <a:r>
              <a:rPr lang="zh-CN" altLang="en-US" dirty="0" smtClean="0">
                <a:solidFill>
                  <a:srgbClr val="002060"/>
                </a:solidFill>
                <a:latin typeface="黑体" panose="02010609060101010101" pitchFamily="49" charset="-122"/>
                <a:ea typeface="黑体" panose="02010609060101010101" pitchFamily="49" charset="-122"/>
              </a:rPr>
              <a:t>购买</a:t>
            </a:r>
            <a:r>
              <a:rPr lang="zh-CN" altLang="en-US" dirty="0">
                <a:solidFill>
                  <a:srgbClr val="002060"/>
                </a:solidFill>
                <a:latin typeface="黑体" panose="02010609060101010101" pitchFamily="49" charset="-122"/>
                <a:ea typeface="黑体" panose="02010609060101010101" pitchFamily="49" charset="-122"/>
              </a:rPr>
              <a:t>管制</a:t>
            </a:r>
            <a:r>
              <a:rPr lang="zh-CN" altLang="en-US" dirty="0" smtClean="0">
                <a:solidFill>
                  <a:srgbClr val="002060"/>
                </a:solidFill>
                <a:latin typeface="黑体" panose="02010609060101010101" pitchFamily="49" charset="-122"/>
                <a:ea typeface="黑体" panose="02010609060101010101" pitchFamily="49" charset="-122"/>
              </a:rPr>
              <a:t>类危险化学品；</a:t>
            </a:r>
            <a:endParaRPr lang="en-US" altLang="zh-CN" dirty="0">
              <a:solidFill>
                <a:srgbClr val="002060"/>
              </a:solidFill>
              <a:latin typeface="黑体" panose="02010609060101010101" pitchFamily="49" charset="-122"/>
              <a:ea typeface="黑体" panose="02010609060101010101" pitchFamily="49" charset="-122"/>
            </a:endParaRPr>
          </a:p>
          <a:p>
            <a:pPr>
              <a:lnSpc>
                <a:spcPct val="110000"/>
              </a:lnSpc>
              <a:spcBef>
                <a:spcPts val="0"/>
              </a:spcBef>
              <a:spcAft>
                <a:spcPts val="0"/>
              </a:spcAft>
            </a:pPr>
            <a:r>
              <a:rPr lang="zh-CN" altLang="zh-CN" dirty="0">
                <a:solidFill>
                  <a:srgbClr val="002060"/>
                </a:solidFill>
                <a:latin typeface="黑体" panose="02010609060101010101" pitchFamily="49" charset="-122"/>
                <a:ea typeface="黑体" panose="02010609060101010101" pitchFamily="49" charset="-122"/>
              </a:rPr>
              <a:t>禁止</a:t>
            </a:r>
            <a:r>
              <a:rPr lang="zh-CN" altLang="zh-CN" dirty="0">
                <a:solidFill>
                  <a:srgbClr val="C00000"/>
                </a:solidFill>
                <a:latin typeface="黑体" panose="02010609060101010101" pitchFamily="49" charset="-122"/>
                <a:ea typeface="黑体" panose="02010609060101010101" pitchFamily="49" charset="-122"/>
              </a:rPr>
              <a:t>个人</a:t>
            </a:r>
            <a:r>
              <a:rPr lang="zh-CN" altLang="zh-CN" dirty="0">
                <a:solidFill>
                  <a:srgbClr val="002060"/>
                </a:solidFill>
                <a:latin typeface="黑体" panose="02010609060101010101" pitchFamily="49" charset="-122"/>
                <a:ea typeface="黑体" panose="02010609060101010101" pitchFamily="49" charset="-122"/>
              </a:rPr>
              <a:t>在网上发布</a:t>
            </a:r>
            <a:r>
              <a:rPr lang="zh-CN" altLang="en-US" dirty="0">
                <a:solidFill>
                  <a:srgbClr val="002060"/>
                </a:solidFill>
                <a:latin typeface="黑体" panose="02010609060101010101" pitchFamily="49" charset="-122"/>
                <a:ea typeface="黑体" panose="02010609060101010101" pitchFamily="49" charset="-122"/>
              </a:rPr>
              <a:t>管制类</a:t>
            </a:r>
            <a:r>
              <a:rPr lang="zh-CN" altLang="zh-CN" dirty="0">
                <a:solidFill>
                  <a:srgbClr val="002060"/>
                </a:solidFill>
                <a:latin typeface="黑体" panose="02010609060101010101" pitchFamily="49" charset="-122"/>
                <a:ea typeface="黑体" panose="02010609060101010101" pitchFamily="49" charset="-122"/>
              </a:rPr>
              <a:t>危险化学品生产、买卖、储存、使用信息</a:t>
            </a:r>
            <a:r>
              <a:rPr lang="zh-CN" altLang="en-US" dirty="0">
                <a:solidFill>
                  <a:srgbClr val="002060"/>
                </a:solidFill>
                <a:latin typeface="黑体" panose="02010609060101010101" pitchFamily="49" charset="-122"/>
                <a:ea typeface="黑体" panose="02010609060101010101" pitchFamily="49" charset="-122"/>
              </a:rPr>
              <a:t>；</a:t>
            </a:r>
            <a:endParaRPr lang="en-US" altLang="zh-CN" dirty="0">
              <a:solidFill>
                <a:srgbClr val="002060"/>
              </a:solidFill>
              <a:latin typeface="黑体" panose="02010609060101010101" pitchFamily="49" charset="-122"/>
              <a:ea typeface="黑体" panose="02010609060101010101" pitchFamily="49" charset="-122"/>
            </a:endParaRPr>
          </a:p>
          <a:p>
            <a:pPr>
              <a:lnSpc>
                <a:spcPct val="110000"/>
              </a:lnSpc>
              <a:spcBef>
                <a:spcPts val="0"/>
              </a:spcBef>
              <a:spcAft>
                <a:spcPts val="0"/>
              </a:spcAft>
            </a:pPr>
            <a:r>
              <a:rPr lang="zh-CN" altLang="en-US" dirty="0" smtClean="0">
                <a:solidFill>
                  <a:srgbClr val="002060"/>
                </a:solidFill>
                <a:latin typeface="黑体" panose="02010609060101010101" pitchFamily="49" charset="-122"/>
                <a:ea typeface="黑体" panose="02010609060101010101" pitchFamily="49" charset="-122"/>
              </a:rPr>
              <a:t>购买管制类危险化学品</a:t>
            </a:r>
            <a:r>
              <a:rPr lang="zh-CN" altLang="zh-CN" dirty="0">
                <a:solidFill>
                  <a:srgbClr val="002060"/>
                </a:solidFill>
                <a:latin typeface="黑体" panose="02010609060101010101" pitchFamily="49" charset="-122"/>
                <a:ea typeface="黑体" panose="02010609060101010101" pitchFamily="49" charset="-122"/>
              </a:rPr>
              <a:t>不得使用</a:t>
            </a:r>
            <a:r>
              <a:rPr lang="zh-CN" altLang="zh-CN" dirty="0">
                <a:solidFill>
                  <a:srgbClr val="C00000"/>
                </a:solidFill>
                <a:latin typeface="黑体" panose="02010609060101010101" pitchFamily="49" charset="-122"/>
                <a:ea typeface="黑体" panose="02010609060101010101" pitchFamily="49" charset="-122"/>
              </a:rPr>
              <a:t>现金或者实物进行交易</a:t>
            </a:r>
            <a:r>
              <a:rPr lang="zh-CN" altLang="en-US" dirty="0" smtClean="0">
                <a:solidFill>
                  <a:srgbClr val="002060"/>
                </a:solidFill>
                <a:latin typeface="黑体" panose="02010609060101010101" pitchFamily="49" charset="-122"/>
                <a:ea typeface="黑体" panose="02010609060101010101" pitchFamily="49" charset="-122"/>
              </a:rPr>
              <a:t>；</a:t>
            </a:r>
            <a:endParaRPr lang="en-US" altLang="zh-CN" dirty="0">
              <a:solidFill>
                <a:srgbClr val="002060"/>
              </a:solidFill>
              <a:latin typeface="黑体" panose="02010609060101010101" pitchFamily="49" charset="-122"/>
              <a:ea typeface="黑体" panose="02010609060101010101" pitchFamily="49" charset="-122"/>
            </a:endParaRPr>
          </a:p>
          <a:p>
            <a:pPr>
              <a:lnSpc>
                <a:spcPct val="110000"/>
              </a:lnSpc>
              <a:spcBef>
                <a:spcPts val="0"/>
              </a:spcBef>
              <a:spcAft>
                <a:spcPts val="0"/>
              </a:spcAft>
            </a:pPr>
            <a:r>
              <a:rPr lang="zh-CN" altLang="en-US" dirty="0" smtClean="0">
                <a:solidFill>
                  <a:srgbClr val="002060"/>
                </a:solidFill>
                <a:latin typeface="黑体" panose="02010609060101010101" pitchFamily="49" charset="-122"/>
                <a:ea typeface="黑体" panose="02010609060101010101" pitchFamily="49" charset="-122"/>
              </a:rPr>
              <a:t>购买</a:t>
            </a:r>
            <a:r>
              <a:rPr lang="zh-CN" altLang="zh-CN" dirty="0" smtClean="0">
                <a:solidFill>
                  <a:srgbClr val="002060"/>
                </a:solidFill>
                <a:latin typeface="黑体" panose="02010609060101010101" pitchFamily="49" charset="-122"/>
                <a:ea typeface="黑体" panose="02010609060101010101" pitchFamily="49" charset="-122"/>
              </a:rPr>
              <a:t>单位的</a:t>
            </a:r>
            <a:r>
              <a:rPr lang="zh-CN" altLang="zh-CN" dirty="0" smtClean="0">
                <a:solidFill>
                  <a:srgbClr val="C00000"/>
                </a:solidFill>
                <a:latin typeface="黑体" panose="02010609060101010101" pitchFamily="49" charset="-122"/>
                <a:ea typeface="黑体" panose="02010609060101010101" pitchFamily="49" charset="-122"/>
              </a:rPr>
              <a:t>名称、地址、</a:t>
            </a:r>
            <a:r>
              <a:rPr lang="zh-CN" altLang="zh-CN" dirty="0" smtClean="0">
                <a:solidFill>
                  <a:srgbClr val="002060"/>
                </a:solidFill>
                <a:latin typeface="黑体" panose="02010609060101010101" pitchFamily="49" charset="-122"/>
                <a:ea typeface="黑体" panose="02010609060101010101" pitchFamily="49" charset="-122"/>
              </a:rPr>
              <a:t>经办人</a:t>
            </a:r>
            <a:r>
              <a:rPr lang="zh-CN" altLang="zh-CN" dirty="0" smtClean="0">
                <a:solidFill>
                  <a:srgbClr val="C00000"/>
                </a:solidFill>
                <a:latin typeface="黑体" panose="02010609060101010101" pitchFamily="49" charset="-122"/>
                <a:ea typeface="黑体" panose="02010609060101010101" pitchFamily="49" charset="-122"/>
              </a:rPr>
              <a:t>姓名、身份证号码</a:t>
            </a:r>
            <a:r>
              <a:rPr lang="zh-CN" altLang="zh-CN" dirty="0" smtClean="0">
                <a:solidFill>
                  <a:srgbClr val="002060"/>
                </a:solidFill>
                <a:latin typeface="黑体" panose="02010609060101010101" pitchFamily="49" charset="-122"/>
                <a:ea typeface="黑体" panose="02010609060101010101" pitchFamily="49" charset="-122"/>
              </a:rPr>
              <a:t>以及所购买的危险化学品的品种、数量、用途</a:t>
            </a:r>
            <a:r>
              <a:rPr lang="zh-CN" altLang="en-US" dirty="0" smtClean="0">
                <a:solidFill>
                  <a:srgbClr val="002060"/>
                </a:solidFill>
                <a:latin typeface="黑体" panose="02010609060101010101" pitchFamily="49" charset="-122"/>
                <a:ea typeface="黑体" panose="02010609060101010101" pitchFamily="49" charset="-122"/>
              </a:rPr>
              <a:t>等信息都有存档</a:t>
            </a:r>
            <a:r>
              <a:rPr lang="zh-CN" altLang="zh-CN" dirty="0" smtClean="0">
                <a:solidFill>
                  <a:srgbClr val="002060"/>
                </a:solidFill>
                <a:latin typeface="黑体" panose="02010609060101010101" pitchFamily="49" charset="-122"/>
                <a:ea typeface="黑体" panose="02010609060101010101" pitchFamily="49" charset="-122"/>
              </a:rPr>
              <a:t>。</a:t>
            </a:r>
            <a:endParaRPr lang="zh-CN" altLang="zh-CN" dirty="0" smtClean="0">
              <a:solidFill>
                <a:srgbClr val="002060"/>
              </a:solidFill>
              <a:latin typeface="黑体" panose="02010609060101010101" pitchFamily="49" charset="-122"/>
              <a:ea typeface="黑体" panose="02010609060101010101" pitchFamily="49" charset="-122"/>
            </a:endParaRPr>
          </a:p>
          <a:p>
            <a:pPr>
              <a:lnSpc>
                <a:spcPct val="110000"/>
              </a:lnSpc>
              <a:spcBef>
                <a:spcPts val="0"/>
              </a:spcBef>
              <a:spcAft>
                <a:spcPts val="0"/>
              </a:spcAft>
            </a:pPr>
            <a:endParaRPr lang="zh-CN" altLang="zh-CN" dirty="0">
              <a:solidFill>
                <a:srgbClr val="002060"/>
              </a:solidFill>
              <a:latin typeface="黑体" panose="02010609060101010101" pitchFamily="49" charset="-122"/>
              <a:ea typeface="黑体" panose="02010609060101010101" pitchFamily="49" charset="-122"/>
            </a:endParaRPr>
          </a:p>
          <a:p>
            <a:pPr marL="0" indent="0" algn="just">
              <a:lnSpc>
                <a:spcPct val="110000"/>
              </a:lnSpc>
              <a:spcBef>
                <a:spcPts val="0"/>
              </a:spcBef>
              <a:spcAft>
                <a:spcPts val="0"/>
              </a:spcAft>
              <a:buNone/>
              <a:defRPr/>
            </a:pPr>
            <a:endParaRPr lang="en-US" altLang="zh-CN" dirty="0" smtClean="0">
              <a:solidFill>
                <a:srgbClr val="C00000"/>
              </a:solidFill>
              <a:latin typeface="黑体" panose="02010609060101010101" pitchFamily="49" charset="-122"/>
              <a:ea typeface="黑体" panose="02010609060101010101" pitchFamily="49" charset="-122"/>
            </a:endParaRPr>
          </a:p>
          <a:p>
            <a:pPr marL="0" indent="0" algn="just">
              <a:lnSpc>
                <a:spcPct val="110000"/>
              </a:lnSpc>
              <a:spcBef>
                <a:spcPts val="0"/>
              </a:spcBef>
              <a:spcAft>
                <a:spcPts val="0"/>
              </a:spcAft>
              <a:buNone/>
              <a:defRPr/>
            </a:pPr>
            <a:endParaRPr lang="en-US" altLang="zh-CN" dirty="0">
              <a:solidFill>
                <a:srgbClr val="002060"/>
              </a:solidFill>
              <a:latin typeface="黑体" panose="02010609060101010101" pitchFamily="49" charset="-122"/>
              <a:ea typeface="黑体" panose="02010609060101010101" pitchFamily="49" charset="-122"/>
            </a:endParaRPr>
          </a:p>
        </p:txBody>
      </p:sp>
      <p:sp>
        <p:nvSpPr>
          <p:cNvPr id="2" name="灯片编号占位符 1"/>
          <p:cNvSpPr>
            <a:spLocks noGrp="1"/>
          </p:cNvSpPr>
          <p:nvPr>
            <p:ph type="sldNum" sz="quarter" idx="12"/>
          </p:nvPr>
        </p:nvSpPr>
        <p:spPr/>
        <p:txBody>
          <a:bodyPr/>
          <a:lstStyle/>
          <a:p>
            <a:pPr>
              <a:defRPr/>
            </a:pPr>
            <a:fld id="{2DF0EC56-E1A7-4A46-86F1-FEFF1B24FD78}" type="slidenum">
              <a:rPr lang="zh-CN" altLang="en-US" smtClean="0"/>
            </a:fld>
            <a:endParaRPr lang="en-US" altLang="zh-CN" dirty="0"/>
          </a:p>
        </p:txBody>
      </p:sp>
      <p:grpSp>
        <p:nvGrpSpPr>
          <p:cNvPr id="14" name="组合 13"/>
          <p:cNvGrpSpPr/>
          <p:nvPr/>
        </p:nvGrpSpPr>
        <p:grpSpPr>
          <a:xfrm>
            <a:off x="407368" y="260648"/>
            <a:ext cx="11449271" cy="1096576"/>
            <a:chOff x="371365" y="116632"/>
            <a:chExt cx="11449271" cy="1096576"/>
          </a:xfrm>
        </p:grpSpPr>
        <p:pic>
          <p:nvPicPr>
            <p:cNvPr id="15" name="Picture 22" descr="方案2+封底(白色字体） 拷贝"/>
            <p:cNvPicPr>
              <a:picLocks noChangeAspect="1" noChangeArrowheads="1"/>
            </p:cNvPicPr>
            <p:nvPr/>
          </p:nvPicPr>
          <p:blipFill rotWithShape="1">
            <a:blip r:embed="rId1">
              <a:extLst>
                <a:ext uri="{28A0092B-C50C-407E-A947-70E740481C1C}">
                  <a14:useLocalDpi xmlns:a14="http://schemas.microsoft.com/office/drawing/2010/main" val="0"/>
                </a:ext>
              </a:extLst>
            </a:blip>
            <a:srcRect t="1332" b="10386"/>
            <a:stretch>
              <a:fillRect/>
            </a:stretch>
          </p:blipFill>
          <p:spPr bwMode="auto">
            <a:xfrm>
              <a:off x="5067609" y="116632"/>
              <a:ext cx="1249518" cy="10965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6" name="组合 15"/>
            <p:cNvGrpSpPr/>
            <p:nvPr/>
          </p:nvGrpSpPr>
          <p:grpSpPr>
            <a:xfrm>
              <a:off x="371365" y="272393"/>
              <a:ext cx="11449271" cy="741877"/>
              <a:chOff x="371365" y="272393"/>
              <a:chExt cx="11449271" cy="741877"/>
            </a:xfrm>
          </p:grpSpPr>
          <p:sp>
            <p:nvSpPr>
              <p:cNvPr id="17" name="矩形 16"/>
              <p:cNvSpPr/>
              <p:nvPr/>
            </p:nvSpPr>
            <p:spPr bwMode="auto">
              <a:xfrm>
                <a:off x="371365" y="272393"/>
                <a:ext cx="4248472" cy="741877"/>
              </a:xfrm>
              <a:prstGeom prst="rect">
                <a:avLst/>
              </a:prstGeom>
              <a:solidFill>
                <a:srgbClr val="1A8A6D"/>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b="1" dirty="0" smtClean="0">
                    <a:latin typeface="微软雅黑" panose="020B0503020204020204" pitchFamily="34" charset="-122"/>
                    <a:ea typeface="微软雅黑" panose="020B0503020204020204" pitchFamily="34" charset="-122"/>
                  </a:rPr>
                  <a:t>第三节</a:t>
                </a:r>
                <a:endParaRPr lang="zh-CN" altLang="en-US" b="1" dirty="0">
                  <a:latin typeface="微软雅黑" panose="020B0503020204020204" pitchFamily="34" charset="-122"/>
                  <a:ea typeface="微软雅黑" panose="020B0503020204020204" pitchFamily="34" charset="-122"/>
                </a:endParaRPr>
              </a:p>
            </p:txBody>
          </p:sp>
          <p:sp>
            <p:nvSpPr>
              <p:cNvPr id="18" name="矩形 17"/>
              <p:cNvSpPr/>
              <p:nvPr/>
            </p:nvSpPr>
            <p:spPr bwMode="auto">
              <a:xfrm>
                <a:off x="4763405" y="272393"/>
                <a:ext cx="180467" cy="741877"/>
              </a:xfrm>
              <a:prstGeom prst="rect">
                <a:avLst/>
              </a:prstGeom>
              <a:solidFill>
                <a:srgbClr val="1A8A6D"/>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9" name="矩形 18"/>
              <p:cNvSpPr/>
              <p:nvPr/>
            </p:nvSpPr>
            <p:spPr bwMode="auto">
              <a:xfrm>
                <a:off x="6360273" y="874040"/>
                <a:ext cx="5460362" cy="140230"/>
              </a:xfrm>
              <a:prstGeom prst="rect">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20" name="文本框 1"/>
              <p:cNvSpPr txBox="1">
                <a:spLocks noChangeArrowheads="1"/>
              </p:cNvSpPr>
              <p:nvPr/>
            </p:nvSpPr>
            <p:spPr bwMode="auto">
              <a:xfrm>
                <a:off x="6360274" y="272393"/>
                <a:ext cx="5460362"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a:lnSpc>
                    <a:spcPct val="100000"/>
                  </a:lnSpc>
                  <a:spcBef>
                    <a:spcPct val="0"/>
                  </a:spcBef>
                  <a:buNone/>
                </a:pPr>
                <a:r>
                  <a:rPr lang="zh-CN" altLang="en-US" b="1" dirty="0" smtClean="0">
                    <a:solidFill>
                      <a:schemeClr val="accent1">
                        <a:lumMod val="75000"/>
                      </a:schemeClr>
                    </a:solidFill>
                    <a:latin typeface="微软雅黑" panose="020B0503020204020204" pitchFamily="34" charset="-122"/>
                    <a:ea typeface="微软雅黑" panose="020B0503020204020204" pitchFamily="34" charset="-122"/>
                  </a:rPr>
                  <a:t>危险化学品安全管理</a:t>
                </a:r>
                <a:endParaRPr lang="zh-CN" altLang="en-US" b="1" dirty="0">
                  <a:solidFill>
                    <a:schemeClr val="accent1">
                      <a:lumMod val="75000"/>
                    </a:schemeClr>
                  </a:solidFill>
                  <a:latin typeface="Times New Roman" panose="02020603050405020304" pitchFamily="18" charset="0"/>
                </a:endParaRPr>
              </a:p>
            </p:txBody>
          </p:sp>
          <p:cxnSp>
            <p:nvCxnSpPr>
              <p:cNvPr id="21" name="直接连接符 20"/>
              <p:cNvCxnSpPr/>
              <p:nvPr/>
            </p:nvCxnSpPr>
            <p:spPr>
              <a:xfrm>
                <a:off x="6360273" y="764704"/>
                <a:ext cx="5460362" cy="0"/>
              </a:xfrm>
              <a:prstGeom prst="line">
                <a:avLst/>
              </a:prstGeom>
              <a:ln w="19050"/>
            </p:spPr>
            <p:style>
              <a:lnRef idx="1">
                <a:schemeClr val="accent1"/>
              </a:lnRef>
              <a:fillRef idx="0">
                <a:schemeClr val="accent1"/>
              </a:fillRef>
              <a:effectRef idx="0">
                <a:schemeClr val="accent1"/>
              </a:effectRef>
              <a:fontRef idx="minor">
                <a:schemeClr val="tx1"/>
              </a:fontRef>
            </p:style>
          </p:cxnSp>
        </p:grpSp>
      </p:gr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2">
                                            <p:txEl>
                                              <p:pRg st="1" end="1"/>
                                            </p:txEl>
                                          </p:spTgt>
                                        </p:tgtEl>
                                        <p:attrNameLst>
                                          <p:attrName>style.visibility</p:attrName>
                                        </p:attrNameLst>
                                      </p:cBhvr>
                                      <p:to>
                                        <p:strVal val="visible"/>
                                      </p:to>
                                    </p:set>
                                    <p:anim calcmode="lin" valueType="num">
                                      <p:cBhvr additive="base">
                                        <p:cTn id="7" dur="500" fill="hold"/>
                                        <p:tgtEl>
                                          <p:spTgt spid="12">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2">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12">
                                            <p:txEl>
                                              <p:pRg st="2" end="2"/>
                                            </p:txEl>
                                          </p:spTgt>
                                        </p:tgtEl>
                                        <p:attrNameLst>
                                          <p:attrName>style.visibility</p:attrName>
                                        </p:attrNameLst>
                                      </p:cBhvr>
                                      <p:to>
                                        <p:strVal val="visible"/>
                                      </p:to>
                                    </p:set>
                                    <p:anim calcmode="lin" valueType="num">
                                      <p:cBhvr additive="base">
                                        <p:cTn id="13" dur="500" fill="hold"/>
                                        <p:tgtEl>
                                          <p:spTgt spid="12">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12">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12">
                                            <p:txEl>
                                              <p:pRg st="3" end="3"/>
                                            </p:txEl>
                                          </p:spTgt>
                                        </p:tgtEl>
                                        <p:attrNameLst>
                                          <p:attrName>style.visibility</p:attrName>
                                        </p:attrNameLst>
                                      </p:cBhvr>
                                      <p:to>
                                        <p:strVal val="visible"/>
                                      </p:to>
                                    </p:set>
                                    <p:anim calcmode="lin" valueType="num">
                                      <p:cBhvr additive="base">
                                        <p:cTn id="19" dur="500" fill="hold"/>
                                        <p:tgtEl>
                                          <p:spTgt spid="12">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12">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12">
                                            <p:txEl>
                                              <p:pRg st="4" end="4"/>
                                            </p:txEl>
                                          </p:spTgt>
                                        </p:tgtEl>
                                        <p:attrNameLst>
                                          <p:attrName>style.visibility</p:attrName>
                                        </p:attrNameLst>
                                      </p:cBhvr>
                                      <p:to>
                                        <p:strVal val="visible"/>
                                      </p:to>
                                    </p:set>
                                    <p:anim calcmode="lin" valueType="num">
                                      <p:cBhvr additive="base">
                                        <p:cTn id="25" dur="500" fill="hold"/>
                                        <p:tgtEl>
                                          <p:spTgt spid="12">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12">
                                            <p:txEl>
                                              <p:pRg st="4" end="4"/>
                                            </p:txEl>
                                          </p:spTgt>
                                        </p:tgtEl>
                                        <p:attrNameLst>
                                          <p:attrName>ppt_y</p:attrName>
                                        </p:attrNameLst>
                                      </p:cBhvr>
                                      <p:tavLst>
                                        <p:tav tm="0">
                                          <p:val>
                                            <p:strVal val="1+#ppt_h/2"/>
                                          </p:val>
                                        </p:tav>
                                        <p:tav tm="100000">
                                          <p:val>
                                            <p:strVal val="#ppt_y"/>
                                          </p:val>
                                        </p:tav>
                                      </p:tavLst>
                                    </p:anim>
                                  </p:childTnLst>
                                </p:cTn>
                              </p:par>
                              <p:par>
                                <p:cTn id="27" presetID="2" presetClass="entr" presetSubtype="4" fill="hold" nodeType="withEffect">
                                  <p:stCondLst>
                                    <p:cond delay="0"/>
                                  </p:stCondLst>
                                  <p:childTnLst>
                                    <p:set>
                                      <p:cBhvr>
                                        <p:cTn id="28" dur="1" fill="hold">
                                          <p:stCondLst>
                                            <p:cond delay="0"/>
                                          </p:stCondLst>
                                        </p:cTn>
                                        <p:tgtEl>
                                          <p:spTgt spid="12">
                                            <p:txEl>
                                              <p:pRg st="5" end="5"/>
                                            </p:txEl>
                                          </p:spTgt>
                                        </p:tgtEl>
                                        <p:attrNameLst>
                                          <p:attrName>style.visibility</p:attrName>
                                        </p:attrNameLst>
                                      </p:cBhvr>
                                      <p:to>
                                        <p:strVal val="visible"/>
                                      </p:to>
                                    </p:set>
                                    <p:anim calcmode="lin" valueType="num">
                                      <p:cBhvr additive="base">
                                        <p:cTn id="29" dur="500" fill="hold"/>
                                        <p:tgtEl>
                                          <p:spTgt spid="12">
                                            <p:txEl>
                                              <p:pRg st="5" end="5"/>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12">
                                            <p:txEl>
                                              <p:pRg st="5" end="5"/>
                                            </p:txEl>
                                          </p:spTgt>
                                        </p:tgtEl>
                                        <p:attrNameLst>
                                          <p:attrName>ppt_y</p:attrName>
                                        </p:attrNameLst>
                                      </p:cBhvr>
                                      <p:tavLst>
                                        <p:tav tm="0">
                                          <p:val>
                                            <p:strVal val="1+#ppt_h/2"/>
                                          </p:val>
                                        </p:tav>
                                        <p:tav tm="100000">
                                          <p:val>
                                            <p:strVal val="#ppt_y"/>
                                          </p:val>
                                        </p:tav>
                                      </p:tavLst>
                                    </p:anim>
                                  </p:childTnLst>
                                </p:cTn>
                              </p:par>
                              <p:par>
                                <p:cTn id="31" presetID="2" presetClass="entr" presetSubtype="4" fill="hold" nodeType="withEffect">
                                  <p:stCondLst>
                                    <p:cond delay="0"/>
                                  </p:stCondLst>
                                  <p:childTnLst>
                                    <p:set>
                                      <p:cBhvr>
                                        <p:cTn id="32" dur="1" fill="hold">
                                          <p:stCondLst>
                                            <p:cond delay="0"/>
                                          </p:stCondLst>
                                        </p:cTn>
                                        <p:tgtEl>
                                          <p:spTgt spid="12">
                                            <p:txEl>
                                              <p:pRg st="6" end="6"/>
                                            </p:txEl>
                                          </p:spTgt>
                                        </p:tgtEl>
                                        <p:attrNameLst>
                                          <p:attrName>style.visibility</p:attrName>
                                        </p:attrNameLst>
                                      </p:cBhvr>
                                      <p:to>
                                        <p:strVal val="visible"/>
                                      </p:to>
                                    </p:set>
                                    <p:anim calcmode="lin" valueType="num">
                                      <p:cBhvr additive="base">
                                        <p:cTn id="33" dur="500" fill="hold"/>
                                        <p:tgtEl>
                                          <p:spTgt spid="12">
                                            <p:txEl>
                                              <p:pRg st="6" end="6"/>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12">
                                            <p:txEl>
                                              <p:pRg st="6" end="6"/>
                                            </p:txEl>
                                          </p:spTgt>
                                        </p:tgtEl>
                                        <p:attrNameLst>
                                          <p:attrName>ppt_y</p:attrName>
                                        </p:attrNameLst>
                                      </p:cBhvr>
                                      <p:tavLst>
                                        <p:tav tm="0">
                                          <p:val>
                                            <p:strVal val="1+#ppt_h/2"/>
                                          </p:val>
                                        </p:tav>
                                        <p:tav tm="100000">
                                          <p:val>
                                            <p:strVal val="#ppt_y"/>
                                          </p:val>
                                        </p:tav>
                                      </p:tavLst>
                                    </p:anim>
                                  </p:childTnLst>
                                </p:cTn>
                              </p:par>
                              <p:par>
                                <p:cTn id="35" presetID="2" presetClass="entr" presetSubtype="4" fill="hold" nodeType="withEffect">
                                  <p:stCondLst>
                                    <p:cond delay="0"/>
                                  </p:stCondLst>
                                  <p:childTnLst>
                                    <p:set>
                                      <p:cBhvr>
                                        <p:cTn id="36" dur="1" fill="hold">
                                          <p:stCondLst>
                                            <p:cond delay="0"/>
                                          </p:stCondLst>
                                        </p:cTn>
                                        <p:tgtEl>
                                          <p:spTgt spid="12">
                                            <p:txEl>
                                              <p:pRg st="7" end="7"/>
                                            </p:txEl>
                                          </p:spTgt>
                                        </p:tgtEl>
                                        <p:attrNameLst>
                                          <p:attrName>style.visibility</p:attrName>
                                        </p:attrNameLst>
                                      </p:cBhvr>
                                      <p:to>
                                        <p:strVal val="visible"/>
                                      </p:to>
                                    </p:set>
                                    <p:anim calcmode="lin" valueType="num">
                                      <p:cBhvr additive="base">
                                        <p:cTn id="37" dur="500" fill="hold"/>
                                        <p:tgtEl>
                                          <p:spTgt spid="12">
                                            <p:txEl>
                                              <p:pRg st="7" end="7"/>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12">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4"/>
          <p:cNvSpPr txBox="1">
            <a:spLocks noChangeArrowheads="1"/>
          </p:cNvSpPr>
          <p:nvPr/>
        </p:nvSpPr>
        <p:spPr>
          <a:xfrm>
            <a:off x="551384" y="1361699"/>
            <a:ext cx="11161240" cy="4227541"/>
          </a:xfrm>
          <a:prstGeom prst="rect">
            <a:avLst/>
          </a:prstGeom>
        </p:spPr>
        <p:txBody>
          <a:bodyPr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3000"/>
              </a:lnSpc>
              <a:spcBef>
                <a:spcPts val="0"/>
              </a:spcBef>
              <a:spcAft>
                <a:spcPts val="0"/>
              </a:spcAft>
              <a:buNone/>
              <a:defRPr/>
            </a:pPr>
            <a:r>
              <a:rPr lang="en-US" altLang="zh-CN" sz="3200" dirty="0" smtClean="0">
                <a:solidFill>
                  <a:srgbClr val="C00000"/>
                </a:solidFill>
                <a:latin typeface="黑体" panose="02010609060101010101" pitchFamily="49" charset="-122"/>
                <a:ea typeface="黑体" panose="02010609060101010101" pitchFamily="49" charset="-122"/>
              </a:rPr>
              <a:t>2</a:t>
            </a:r>
            <a:r>
              <a:rPr lang="zh-CN" altLang="en-US" sz="3200" dirty="0" smtClean="0">
                <a:solidFill>
                  <a:srgbClr val="C00000"/>
                </a:solidFill>
                <a:latin typeface="黑体" panose="02010609060101010101" pitchFamily="49" charset="-122"/>
                <a:ea typeface="黑体" panose="02010609060101010101" pitchFamily="49" charset="-122"/>
              </a:rPr>
              <a:t>、</a:t>
            </a:r>
            <a:r>
              <a:rPr lang="zh-CN" altLang="en-US" sz="3200" dirty="0">
                <a:solidFill>
                  <a:srgbClr val="C00000"/>
                </a:solidFill>
                <a:latin typeface="黑体" panose="02010609060101010101" pitchFamily="49" charset="-122"/>
                <a:ea typeface="黑体" panose="02010609060101010101" pitchFamily="49" charset="-122"/>
              </a:rPr>
              <a:t>危险</a:t>
            </a:r>
            <a:r>
              <a:rPr lang="zh-CN" altLang="en-US" sz="3200" dirty="0" smtClean="0">
                <a:solidFill>
                  <a:srgbClr val="C00000"/>
                </a:solidFill>
                <a:latin typeface="黑体" panose="02010609060101010101" pitchFamily="49" charset="-122"/>
                <a:ea typeface="黑体" panose="02010609060101010101" pitchFamily="49" charset="-122"/>
              </a:rPr>
              <a:t>化学品的储存</a:t>
            </a:r>
            <a:endParaRPr lang="en-US" altLang="zh-CN" sz="3200" dirty="0" smtClean="0">
              <a:solidFill>
                <a:srgbClr val="C00000"/>
              </a:solidFill>
              <a:latin typeface="黑体" panose="02010609060101010101" pitchFamily="49" charset="-122"/>
              <a:ea typeface="黑体" panose="02010609060101010101" pitchFamily="49" charset="-122"/>
            </a:endParaRPr>
          </a:p>
          <a:p>
            <a:pPr marL="0" indent="0" algn="just">
              <a:lnSpc>
                <a:spcPct val="113000"/>
              </a:lnSpc>
              <a:spcBef>
                <a:spcPts val="0"/>
              </a:spcBef>
              <a:spcAft>
                <a:spcPts val="0"/>
              </a:spcAft>
              <a:buNone/>
              <a:defRPr/>
            </a:pPr>
            <a:r>
              <a:rPr lang="en-US" altLang="zh-CN" sz="3200" b="1" dirty="0" smtClean="0">
                <a:solidFill>
                  <a:srgbClr val="002060"/>
                </a:solidFill>
                <a:latin typeface="黑体" panose="02010609060101010101" pitchFamily="49" charset="-122"/>
                <a:ea typeface="黑体" panose="02010609060101010101" pitchFamily="49" charset="-122"/>
              </a:rPr>
              <a:t> </a:t>
            </a:r>
            <a:r>
              <a:rPr lang="zh-CN" altLang="zh-CN" sz="3200" dirty="0" smtClean="0">
                <a:solidFill>
                  <a:srgbClr val="002060"/>
                </a:solidFill>
                <a:latin typeface="黑体" panose="02010609060101010101" pitchFamily="49" charset="-122"/>
                <a:ea typeface="黑体" panose="02010609060101010101" pitchFamily="49" charset="-122"/>
              </a:rPr>
              <a:t>大多数实验室</a:t>
            </a:r>
            <a:r>
              <a:rPr lang="zh-CN" altLang="zh-CN" sz="3200" dirty="0">
                <a:solidFill>
                  <a:srgbClr val="002060"/>
                </a:solidFill>
                <a:latin typeface="黑体" panose="02010609060101010101" pitchFamily="49" charset="-122"/>
                <a:ea typeface="黑体" panose="02010609060101010101" pitchFamily="49" charset="-122"/>
              </a:rPr>
              <a:t>化学品管理现状是：</a:t>
            </a:r>
            <a:endParaRPr lang="zh-CN" altLang="zh-CN" sz="3200" dirty="0">
              <a:solidFill>
                <a:srgbClr val="002060"/>
              </a:solidFill>
              <a:latin typeface="黑体" panose="02010609060101010101" pitchFamily="49" charset="-122"/>
              <a:ea typeface="黑体" panose="02010609060101010101" pitchFamily="49" charset="-122"/>
            </a:endParaRPr>
          </a:p>
          <a:p>
            <a:pPr>
              <a:lnSpc>
                <a:spcPct val="113000"/>
              </a:lnSpc>
              <a:spcBef>
                <a:spcPts val="0"/>
              </a:spcBef>
              <a:spcAft>
                <a:spcPts val="0"/>
              </a:spcAft>
            </a:pPr>
            <a:r>
              <a:rPr lang="zh-CN" altLang="zh-CN" sz="3200" dirty="0" smtClean="0">
                <a:solidFill>
                  <a:srgbClr val="002060"/>
                </a:solidFill>
                <a:latin typeface="黑体" panose="02010609060101010101" pitchFamily="49" charset="-122"/>
                <a:ea typeface="黑体" panose="02010609060101010101" pitchFamily="49" charset="-122"/>
              </a:rPr>
              <a:t>不知道化学品</a:t>
            </a:r>
            <a:r>
              <a:rPr lang="zh-CN" altLang="en-US" sz="3200" dirty="0" smtClean="0">
                <a:solidFill>
                  <a:srgbClr val="002060"/>
                </a:solidFill>
                <a:latin typeface="黑体" panose="02010609060101010101" pitchFamily="49" charset="-122"/>
                <a:ea typeface="黑体" panose="02010609060101010101" pitchFamily="49" charset="-122"/>
              </a:rPr>
              <a:t>存了</a:t>
            </a:r>
            <a:r>
              <a:rPr lang="zh-CN" altLang="zh-CN" sz="3200" dirty="0" smtClean="0">
                <a:solidFill>
                  <a:srgbClr val="002060"/>
                </a:solidFill>
                <a:latin typeface="黑体" panose="02010609060101010101" pitchFamily="49" charset="-122"/>
                <a:ea typeface="黑体" panose="02010609060101010101" pitchFamily="49" charset="-122"/>
              </a:rPr>
              <a:t>多少种</a:t>
            </a:r>
            <a:r>
              <a:rPr lang="zh-CN" altLang="en-US" sz="3200" dirty="0" smtClean="0">
                <a:solidFill>
                  <a:srgbClr val="002060"/>
                </a:solidFill>
                <a:latin typeface="黑体" panose="02010609060101010101" pitchFamily="49" charset="-122"/>
                <a:ea typeface="黑体" panose="02010609060101010101" pitchFamily="49" charset="-122"/>
              </a:rPr>
              <a:t>、多少量、多长时间；</a:t>
            </a:r>
            <a:endParaRPr lang="en-US" altLang="zh-CN" sz="3200" dirty="0" smtClean="0">
              <a:solidFill>
                <a:srgbClr val="002060"/>
              </a:solidFill>
              <a:latin typeface="黑体" panose="02010609060101010101" pitchFamily="49" charset="-122"/>
              <a:ea typeface="黑体" panose="02010609060101010101" pitchFamily="49" charset="-122"/>
            </a:endParaRPr>
          </a:p>
          <a:p>
            <a:pPr>
              <a:lnSpc>
                <a:spcPct val="113000"/>
              </a:lnSpc>
              <a:spcBef>
                <a:spcPts val="0"/>
              </a:spcBef>
              <a:spcAft>
                <a:spcPts val="0"/>
              </a:spcAft>
            </a:pPr>
            <a:r>
              <a:rPr lang="zh-CN" altLang="zh-CN" sz="3200" dirty="0" smtClean="0">
                <a:solidFill>
                  <a:srgbClr val="002060"/>
                </a:solidFill>
                <a:latin typeface="黑体" panose="02010609060101010101" pitchFamily="49" charset="-122"/>
                <a:ea typeface="黑体" panose="02010609060101010101" pitchFamily="49" charset="-122"/>
              </a:rPr>
              <a:t>不知道化学品</a:t>
            </a:r>
            <a:r>
              <a:rPr lang="zh-CN" altLang="zh-CN" sz="3200" dirty="0">
                <a:solidFill>
                  <a:srgbClr val="002060"/>
                </a:solidFill>
                <a:latin typeface="黑体" panose="02010609060101010101" pitchFamily="49" charset="-122"/>
                <a:ea typeface="黑体" panose="02010609060101010101" pitchFamily="49" charset="-122"/>
              </a:rPr>
              <a:t>哪些是无</a:t>
            </a:r>
            <a:r>
              <a:rPr lang="zh-CN" altLang="zh-CN" sz="3200" dirty="0" smtClean="0">
                <a:solidFill>
                  <a:srgbClr val="002060"/>
                </a:solidFill>
                <a:latin typeface="黑体" panose="02010609060101010101" pitchFamily="49" charset="-122"/>
                <a:ea typeface="黑体" panose="02010609060101010101" pitchFamily="49" charset="-122"/>
              </a:rPr>
              <a:t>主</a:t>
            </a:r>
            <a:r>
              <a:rPr lang="zh-CN" altLang="en-US" sz="3200" dirty="0" smtClean="0">
                <a:solidFill>
                  <a:srgbClr val="002060"/>
                </a:solidFill>
                <a:latin typeface="黑体" panose="02010609060101010101" pitchFamily="49" charset="-122"/>
                <a:ea typeface="黑体" panose="02010609060101010101" pitchFamily="49" charset="-122"/>
              </a:rPr>
              <a:t>、</a:t>
            </a:r>
            <a:r>
              <a:rPr lang="zh-CN" altLang="zh-CN" sz="3200" dirty="0" smtClean="0">
                <a:solidFill>
                  <a:srgbClr val="002060"/>
                </a:solidFill>
                <a:latin typeface="黑体" panose="02010609060101010101" pitchFamily="49" charset="-122"/>
                <a:ea typeface="黑体" panose="02010609060101010101" pitchFamily="49" charset="-122"/>
              </a:rPr>
              <a:t>遗留的</a:t>
            </a:r>
            <a:r>
              <a:rPr lang="zh-CN" altLang="en-US" sz="3200" dirty="0" smtClean="0">
                <a:solidFill>
                  <a:srgbClr val="002060"/>
                </a:solidFill>
                <a:latin typeface="黑体" panose="02010609060101010101" pitchFamily="49" charset="-122"/>
                <a:ea typeface="黑体" panose="02010609060101010101" pitchFamily="49" charset="-122"/>
              </a:rPr>
              <a:t>，</a:t>
            </a:r>
            <a:r>
              <a:rPr lang="zh-CN" altLang="zh-CN" sz="3200" dirty="0" smtClean="0">
                <a:solidFill>
                  <a:srgbClr val="002060"/>
                </a:solidFill>
                <a:latin typeface="黑体" panose="02010609060101010101" pitchFamily="49" charset="-122"/>
                <a:ea typeface="黑体" panose="02010609060101010101" pitchFamily="49" charset="-122"/>
              </a:rPr>
              <a:t>哪些已经</a:t>
            </a:r>
            <a:r>
              <a:rPr lang="zh-CN" altLang="zh-CN" sz="3200" dirty="0">
                <a:solidFill>
                  <a:srgbClr val="002060"/>
                </a:solidFill>
                <a:latin typeface="黑体" panose="02010609060101010101" pitchFamily="49" charset="-122"/>
                <a:ea typeface="黑体" panose="02010609060101010101" pitchFamily="49" charset="-122"/>
              </a:rPr>
              <a:t>过期</a:t>
            </a:r>
            <a:r>
              <a:rPr lang="zh-CN" altLang="zh-CN" sz="3200" dirty="0" smtClean="0">
                <a:solidFill>
                  <a:srgbClr val="002060"/>
                </a:solidFill>
                <a:latin typeface="黑体" panose="02010609060101010101" pitchFamily="49" charset="-122"/>
                <a:ea typeface="黑体" panose="02010609060101010101" pitchFamily="49" charset="-122"/>
              </a:rPr>
              <a:t>了</a:t>
            </a:r>
            <a:r>
              <a:rPr lang="zh-CN" altLang="en-US" sz="3200" dirty="0" smtClean="0">
                <a:solidFill>
                  <a:srgbClr val="002060"/>
                </a:solidFill>
                <a:latin typeface="黑体" panose="02010609060101010101" pitchFamily="49" charset="-122"/>
                <a:ea typeface="黑体" panose="02010609060101010101" pitchFamily="49" charset="-122"/>
              </a:rPr>
              <a:t>；</a:t>
            </a:r>
            <a:endParaRPr lang="zh-CN" altLang="zh-CN" sz="3200" dirty="0">
              <a:solidFill>
                <a:srgbClr val="002060"/>
              </a:solidFill>
              <a:latin typeface="黑体" panose="02010609060101010101" pitchFamily="49" charset="-122"/>
              <a:ea typeface="黑体" panose="02010609060101010101" pitchFamily="49" charset="-122"/>
            </a:endParaRPr>
          </a:p>
          <a:p>
            <a:pPr>
              <a:lnSpc>
                <a:spcPct val="113000"/>
              </a:lnSpc>
              <a:spcBef>
                <a:spcPts val="0"/>
              </a:spcBef>
              <a:spcAft>
                <a:spcPts val="0"/>
              </a:spcAft>
            </a:pPr>
            <a:r>
              <a:rPr lang="zh-CN" altLang="zh-CN" sz="3200" dirty="0" smtClean="0">
                <a:solidFill>
                  <a:srgbClr val="002060"/>
                </a:solidFill>
                <a:latin typeface="黑体" panose="02010609060101010101" pitchFamily="49" charset="-122"/>
                <a:ea typeface="黑体" panose="02010609060101010101" pitchFamily="49" charset="-122"/>
              </a:rPr>
              <a:t>不知道哪些</a:t>
            </a:r>
            <a:r>
              <a:rPr lang="zh-CN" altLang="zh-CN" sz="3200" dirty="0">
                <a:solidFill>
                  <a:srgbClr val="002060"/>
                </a:solidFill>
                <a:latin typeface="黑体" panose="02010609060101010101" pitchFamily="49" charset="-122"/>
                <a:ea typeface="黑体" panose="02010609060101010101" pitchFamily="49" charset="-122"/>
              </a:rPr>
              <a:t>化学品已经反应了、反应了</a:t>
            </a:r>
            <a:r>
              <a:rPr lang="zh-CN" altLang="zh-CN" sz="3200" dirty="0" smtClean="0">
                <a:solidFill>
                  <a:srgbClr val="002060"/>
                </a:solidFill>
                <a:latin typeface="黑体" panose="02010609060101010101" pitchFamily="49" charset="-122"/>
                <a:ea typeface="黑体" panose="02010609060101010101" pitchFamily="49" charset="-122"/>
              </a:rPr>
              <a:t>多久</a:t>
            </a:r>
            <a:r>
              <a:rPr lang="zh-CN" altLang="en-US" sz="3200" dirty="0" smtClean="0">
                <a:solidFill>
                  <a:srgbClr val="002060"/>
                </a:solidFill>
                <a:latin typeface="黑体" panose="02010609060101010101" pitchFamily="49" charset="-122"/>
                <a:ea typeface="黑体" panose="02010609060101010101" pitchFamily="49" charset="-122"/>
              </a:rPr>
              <a:t>；</a:t>
            </a:r>
            <a:endParaRPr lang="en-US" altLang="zh-CN" sz="3200" dirty="0" smtClean="0">
              <a:solidFill>
                <a:srgbClr val="002060"/>
              </a:solidFill>
              <a:latin typeface="黑体" panose="02010609060101010101" pitchFamily="49" charset="-122"/>
              <a:ea typeface="黑体" panose="02010609060101010101" pitchFamily="49" charset="-122"/>
            </a:endParaRPr>
          </a:p>
          <a:p>
            <a:pPr>
              <a:lnSpc>
                <a:spcPct val="113000"/>
              </a:lnSpc>
              <a:spcBef>
                <a:spcPts val="0"/>
              </a:spcBef>
              <a:spcAft>
                <a:spcPts val="0"/>
              </a:spcAft>
            </a:pPr>
            <a:r>
              <a:rPr lang="zh-CN" altLang="zh-CN" sz="3200" dirty="0">
                <a:solidFill>
                  <a:srgbClr val="002060"/>
                </a:solidFill>
                <a:latin typeface="黑体" panose="02010609060101010101" pitchFamily="49" charset="-122"/>
                <a:ea typeface="黑体" panose="02010609060101010101" pitchFamily="49" charset="-122"/>
              </a:rPr>
              <a:t>不知道化学品怎么交接，和谁</a:t>
            </a:r>
            <a:r>
              <a:rPr lang="zh-CN" altLang="zh-CN" sz="3200" dirty="0" smtClean="0">
                <a:solidFill>
                  <a:srgbClr val="002060"/>
                </a:solidFill>
                <a:latin typeface="黑体" panose="02010609060101010101" pitchFamily="49" charset="-122"/>
                <a:ea typeface="黑体" panose="02010609060101010101" pitchFamily="49" charset="-122"/>
              </a:rPr>
              <a:t>交接</a:t>
            </a:r>
            <a:r>
              <a:rPr lang="zh-CN" altLang="en-US" sz="3200" dirty="0" smtClean="0">
                <a:solidFill>
                  <a:srgbClr val="002060"/>
                </a:solidFill>
                <a:latin typeface="黑体" panose="02010609060101010101" pitchFamily="49" charset="-122"/>
                <a:ea typeface="黑体" panose="02010609060101010101" pitchFamily="49" charset="-122"/>
              </a:rPr>
              <a:t>；</a:t>
            </a:r>
            <a:endParaRPr lang="en-US" altLang="zh-CN" sz="3200" dirty="0" smtClean="0">
              <a:solidFill>
                <a:srgbClr val="002060"/>
              </a:solidFill>
              <a:latin typeface="黑体" panose="02010609060101010101" pitchFamily="49" charset="-122"/>
              <a:ea typeface="黑体" panose="02010609060101010101" pitchFamily="49" charset="-122"/>
            </a:endParaRPr>
          </a:p>
          <a:p>
            <a:pPr>
              <a:lnSpc>
                <a:spcPct val="113000"/>
              </a:lnSpc>
              <a:spcBef>
                <a:spcPts val="0"/>
              </a:spcBef>
              <a:spcAft>
                <a:spcPts val="0"/>
              </a:spcAft>
            </a:pPr>
            <a:r>
              <a:rPr lang="zh-CN" altLang="en-US" sz="3200" dirty="0">
                <a:solidFill>
                  <a:srgbClr val="002060"/>
                </a:solidFill>
                <a:latin typeface="黑体" panose="02010609060101010101" pitchFamily="49" charset="-122"/>
                <a:ea typeface="黑体" panose="02010609060101010101" pitchFamily="49" charset="-122"/>
              </a:rPr>
              <a:t>管</a:t>
            </a:r>
            <a:r>
              <a:rPr lang="zh-CN" altLang="en-US" sz="3200" dirty="0" smtClean="0">
                <a:solidFill>
                  <a:srgbClr val="002060"/>
                </a:solidFill>
                <a:latin typeface="黑体" panose="02010609060101010101" pitchFamily="49" charset="-122"/>
                <a:ea typeface="黑体" panose="02010609060101010101" pitchFamily="49" charset="-122"/>
              </a:rPr>
              <a:t>控危险化学品的储存条件不达标</a:t>
            </a:r>
            <a:r>
              <a:rPr lang="en-US" altLang="zh-CN" sz="3200" dirty="0" smtClean="0">
                <a:solidFill>
                  <a:srgbClr val="002060"/>
                </a:solidFill>
                <a:latin typeface="黑体" panose="02010609060101010101" pitchFamily="49" charset="-122"/>
                <a:ea typeface="黑体" panose="02010609060101010101" pitchFamily="49" charset="-122"/>
              </a:rPr>
              <a:t>……</a:t>
            </a:r>
            <a:r>
              <a:rPr lang="zh-CN" altLang="en-US" sz="3200" dirty="0" smtClean="0">
                <a:solidFill>
                  <a:srgbClr val="002060"/>
                </a:solidFill>
                <a:latin typeface="黑体" panose="02010609060101010101" pitchFamily="49" charset="-122"/>
                <a:ea typeface="黑体" panose="02010609060101010101" pitchFamily="49" charset="-122"/>
              </a:rPr>
              <a:t> </a:t>
            </a:r>
            <a:endParaRPr lang="en-US" altLang="zh-CN" sz="3200" dirty="0">
              <a:solidFill>
                <a:srgbClr val="002060"/>
              </a:solidFill>
              <a:latin typeface="黑体" panose="02010609060101010101" pitchFamily="49" charset="-122"/>
              <a:ea typeface="黑体" panose="02010609060101010101" pitchFamily="49" charset="-122"/>
            </a:endParaRPr>
          </a:p>
        </p:txBody>
      </p:sp>
      <p:sp>
        <p:nvSpPr>
          <p:cNvPr id="2" name="灯片编号占位符 1"/>
          <p:cNvSpPr>
            <a:spLocks noGrp="1"/>
          </p:cNvSpPr>
          <p:nvPr>
            <p:ph type="sldNum" sz="quarter" idx="12"/>
          </p:nvPr>
        </p:nvSpPr>
        <p:spPr/>
        <p:txBody>
          <a:bodyPr/>
          <a:lstStyle/>
          <a:p>
            <a:pPr>
              <a:defRPr/>
            </a:pPr>
            <a:fld id="{2DF0EC56-E1A7-4A46-86F1-FEFF1B24FD78}" type="slidenum">
              <a:rPr lang="zh-CN" altLang="en-US" smtClean="0"/>
            </a:fld>
            <a:endParaRPr lang="en-US" altLang="zh-CN" dirty="0"/>
          </a:p>
        </p:txBody>
      </p:sp>
      <p:grpSp>
        <p:nvGrpSpPr>
          <p:cNvPr id="13" name="组合 12"/>
          <p:cNvGrpSpPr/>
          <p:nvPr/>
        </p:nvGrpSpPr>
        <p:grpSpPr>
          <a:xfrm>
            <a:off x="407368" y="260648"/>
            <a:ext cx="11449271" cy="1096576"/>
            <a:chOff x="371365" y="116632"/>
            <a:chExt cx="11449271" cy="1096576"/>
          </a:xfrm>
        </p:grpSpPr>
        <p:pic>
          <p:nvPicPr>
            <p:cNvPr id="22" name="Picture 22" descr="方案2+封底(白色字体） 拷贝"/>
            <p:cNvPicPr>
              <a:picLocks noChangeAspect="1" noChangeArrowheads="1"/>
            </p:cNvPicPr>
            <p:nvPr/>
          </p:nvPicPr>
          <p:blipFill rotWithShape="1">
            <a:blip r:embed="rId1">
              <a:extLst>
                <a:ext uri="{28A0092B-C50C-407E-A947-70E740481C1C}">
                  <a14:useLocalDpi xmlns:a14="http://schemas.microsoft.com/office/drawing/2010/main" val="0"/>
                </a:ext>
              </a:extLst>
            </a:blip>
            <a:srcRect t="1332" b="10386"/>
            <a:stretch>
              <a:fillRect/>
            </a:stretch>
          </p:blipFill>
          <p:spPr bwMode="auto">
            <a:xfrm>
              <a:off x="5067609" y="116632"/>
              <a:ext cx="1249518" cy="10965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23" name="组合 22"/>
            <p:cNvGrpSpPr/>
            <p:nvPr/>
          </p:nvGrpSpPr>
          <p:grpSpPr>
            <a:xfrm>
              <a:off x="371365" y="272393"/>
              <a:ext cx="11449271" cy="741877"/>
              <a:chOff x="371365" y="272393"/>
              <a:chExt cx="11449271" cy="741877"/>
            </a:xfrm>
          </p:grpSpPr>
          <p:sp>
            <p:nvSpPr>
              <p:cNvPr id="24" name="矩形 23"/>
              <p:cNvSpPr/>
              <p:nvPr/>
            </p:nvSpPr>
            <p:spPr bwMode="auto">
              <a:xfrm>
                <a:off x="371365" y="272393"/>
                <a:ext cx="4248472" cy="741877"/>
              </a:xfrm>
              <a:prstGeom prst="rect">
                <a:avLst/>
              </a:prstGeom>
              <a:solidFill>
                <a:srgbClr val="1A8A6D"/>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b="1" dirty="0" smtClean="0">
                    <a:latin typeface="微软雅黑" panose="020B0503020204020204" pitchFamily="34" charset="-122"/>
                    <a:ea typeface="微软雅黑" panose="020B0503020204020204" pitchFamily="34" charset="-122"/>
                  </a:rPr>
                  <a:t>第三节</a:t>
                </a:r>
                <a:endParaRPr lang="zh-CN" altLang="en-US" b="1" dirty="0">
                  <a:latin typeface="微软雅黑" panose="020B0503020204020204" pitchFamily="34" charset="-122"/>
                  <a:ea typeface="微软雅黑" panose="020B0503020204020204" pitchFamily="34" charset="-122"/>
                </a:endParaRPr>
              </a:p>
            </p:txBody>
          </p:sp>
          <p:sp>
            <p:nvSpPr>
              <p:cNvPr id="25" name="矩形 24"/>
              <p:cNvSpPr/>
              <p:nvPr/>
            </p:nvSpPr>
            <p:spPr bwMode="auto">
              <a:xfrm>
                <a:off x="4763405" y="272393"/>
                <a:ext cx="180467" cy="741877"/>
              </a:xfrm>
              <a:prstGeom prst="rect">
                <a:avLst/>
              </a:prstGeom>
              <a:solidFill>
                <a:srgbClr val="1A8A6D"/>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26" name="矩形 25"/>
              <p:cNvSpPr/>
              <p:nvPr/>
            </p:nvSpPr>
            <p:spPr bwMode="auto">
              <a:xfrm>
                <a:off x="6360273" y="874040"/>
                <a:ext cx="5460362" cy="140230"/>
              </a:xfrm>
              <a:prstGeom prst="rect">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27" name="文本框 1"/>
              <p:cNvSpPr txBox="1">
                <a:spLocks noChangeArrowheads="1"/>
              </p:cNvSpPr>
              <p:nvPr/>
            </p:nvSpPr>
            <p:spPr bwMode="auto">
              <a:xfrm>
                <a:off x="6360274" y="272393"/>
                <a:ext cx="5460362"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a:lnSpc>
                    <a:spcPct val="100000"/>
                  </a:lnSpc>
                  <a:spcBef>
                    <a:spcPct val="0"/>
                  </a:spcBef>
                  <a:buNone/>
                </a:pPr>
                <a:r>
                  <a:rPr lang="zh-CN" altLang="en-US" b="1" dirty="0" smtClean="0">
                    <a:solidFill>
                      <a:schemeClr val="accent1">
                        <a:lumMod val="75000"/>
                      </a:schemeClr>
                    </a:solidFill>
                    <a:latin typeface="微软雅黑" panose="020B0503020204020204" pitchFamily="34" charset="-122"/>
                    <a:ea typeface="微软雅黑" panose="020B0503020204020204" pitchFamily="34" charset="-122"/>
                  </a:rPr>
                  <a:t>危险化学品安全管理</a:t>
                </a:r>
                <a:endParaRPr lang="zh-CN" altLang="en-US" b="1" dirty="0">
                  <a:solidFill>
                    <a:schemeClr val="accent1">
                      <a:lumMod val="75000"/>
                    </a:schemeClr>
                  </a:solidFill>
                  <a:latin typeface="Times New Roman" panose="02020603050405020304" pitchFamily="18" charset="0"/>
                </a:endParaRPr>
              </a:p>
            </p:txBody>
          </p:sp>
          <p:cxnSp>
            <p:nvCxnSpPr>
              <p:cNvPr id="28" name="直接连接符 27"/>
              <p:cNvCxnSpPr/>
              <p:nvPr/>
            </p:nvCxnSpPr>
            <p:spPr>
              <a:xfrm>
                <a:off x="6360273" y="764704"/>
                <a:ext cx="5460362" cy="0"/>
              </a:xfrm>
              <a:prstGeom prst="line">
                <a:avLst/>
              </a:prstGeom>
              <a:ln w="19050"/>
            </p:spPr>
            <p:style>
              <a:lnRef idx="1">
                <a:schemeClr val="accent1"/>
              </a:lnRef>
              <a:fillRef idx="0">
                <a:schemeClr val="accent1"/>
              </a:fillRef>
              <a:effectRef idx="0">
                <a:schemeClr val="accent1"/>
              </a:effectRef>
              <a:fontRef idx="minor">
                <a:schemeClr val="tx1"/>
              </a:fontRef>
            </p:style>
          </p:cxnSp>
        </p:grpSp>
      </p:grpSp>
      <p:pic>
        <p:nvPicPr>
          <p:cNvPr id="14" name="图片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7927" y="2517196"/>
            <a:ext cx="6218319" cy="35250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23392" y="2508869"/>
            <a:ext cx="5647523" cy="35333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内容占位符 3"/>
          <p:cNvPicPr>
            <a:picLocks noChangeAspect="1"/>
          </p:cNvPicPr>
          <p:nvPr/>
        </p:nvPicPr>
        <p:blipFill rotWithShape="1">
          <a:blip r:embed="rId4">
            <a:extLst>
              <a:ext uri="{28A0092B-C50C-407E-A947-70E740481C1C}">
                <a14:useLocalDpi xmlns:a14="http://schemas.microsoft.com/office/drawing/2010/main" val="0"/>
              </a:ext>
            </a:extLst>
          </a:blip>
          <a:srcRect l="6226"/>
          <a:stretch>
            <a:fillRect/>
          </a:stretch>
        </p:blipFill>
        <p:spPr bwMode="auto">
          <a:xfrm>
            <a:off x="6836245" y="2506738"/>
            <a:ext cx="4756641" cy="35354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图片 10"/>
          <p:cNvPicPr>
            <a:picLocks noChangeAspect="1" noChangeArrowheads="1"/>
          </p:cNvPicPr>
          <p:nvPr/>
        </p:nvPicPr>
        <p:blipFill rotWithShape="1">
          <a:blip r:embed="rId5">
            <a:extLst>
              <a:ext uri="{28A0092B-C50C-407E-A947-70E740481C1C}">
                <a14:useLocalDpi xmlns:a14="http://schemas.microsoft.com/office/drawing/2010/main" val="0"/>
              </a:ext>
            </a:extLst>
          </a:blip>
          <a:srcRect l="2358" r="6873" b="11572"/>
          <a:stretch>
            <a:fillRect/>
          </a:stretch>
        </p:blipFill>
        <p:spPr bwMode="auto">
          <a:xfrm>
            <a:off x="5873275" y="2502012"/>
            <a:ext cx="5719611" cy="35379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2">
                                            <p:txEl>
                                              <p:pRg st="1" end="1"/>
                                            </p:txEl>
                                          </p:spTgt>
                                        </p:tgtEl>
                                        <p:attrNameLst>
                                          <p:attrName>style.visibility</p:attrName>
                                        </p:attrNameLst>
                                      </p:cBhvr>
                                      <p:to>
                                        <p:strVal val="visible"/>
                                      </p:to>
                                    </p:set>
                                    <p:anim calcmode="lin" valueType="num">
                                      <p:cBhvr additive="base">
                                        <p:cTn id="7" dur="500" fill="hold"/>
                                        <p:tgtEl>
                                          <p:spTgt spid="12">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2">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12">
                                            <p:txEl>
                                              <p:pRg st="2" end="2"/>
                                            </p:txEl>
                                          </p:spTgt>
                                        </p:tgtEl>
                                        <p:attrNameLst>
                                          <p:attrName>style.visibility</p:attrName>
                                        </p:attrNameLst>
                                      </p:cBhvr>
                                      <p:to>
                                        <p:strVal val="visible"/>
                                      </p:to>
                                    </p:set>
                                    <p:anim calcmode="lin" valueType="num">
                                      <p:cBhvr additive="base">
                                        <p:cTn id="13" dur="500" fill="hold"/>
                                        <p:tgtEl>
                                          <p:spTgt spid="12">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12">
                                            <p:txEl>
                                              <p:pRg st="2" end="2"/>
                                            </p:txEl>
                                          </p:spTgt>
                                        </p:tgtEl>
                                        <p:attrNameLst>
                                          <p:attrName>ppt_y</p:attrName>
                                        </p:attrNameLst>
                                      </p:cBhvr>
                                      <p:tavLst>
                                        <p:tav tm="0">
                                          <p:val>
                                            <p:strVal val="1+#ppt_h/2"/>
                                          </p:val>
                                        </p:tav>
                                        <p:tav tm="100000">
                                          <p:val>
                                            <p:strVal val="#ppt_y"/>
                                          </p:val>
                                        </p:tav>
                                      </p:tavLst>
                                    </p:anim>
                                  </p:childTnLst>
                                </p:cTn>
                              </p:par>
                              <p:par>
                                <p:cTn id="15" presetID="2" presetClass="entr" presetSubtype="4" fill="hold" nodeType="withEffect">
                                  <p:stCondLst>
                                    <p:cond delay="0"/>
                                  </p:stCondLst>
                                  <p:childTnLst>
                                    <p:set>
                                      <p:cBhvr>
                                        <p:cTn id="16" dur="1" fill="hold">
                                          <p:stCondLst>
                                            <p:cond delay="0"/>
                                          </p:stCondLst>
                                        </p:cTn>
                                        <p:tgtEl>
                                          <p:spTgt spid="12">
                                            <p:txEl>
                                              <p:pRg st="3" end="3"/>
                                            </p:txEl>
                                          </p:spTgt>
                                        </p:tgtEl>
                                        <p:attrNameLst>
                                          <p:attrName>style.visibility</p:attrName>
                                        </p:attrNameLst>
                                      </p:cBhvr>
                                      <p:to>
                                        <p:strVal val="visible"/>
                                      </p:to>
                                    </p:set>
                                    <p:anim calcmode="lin" valueType="num">
                                      <p:cBhvr additive="base">
                                        <p:cTn id="17" dur="500" fill="hold"/>
                                        <p:tgtEl>
                                          <p:spTgt spid="12">
                                            <p:txEl>
                                              <p:pRg st="3" end="3"/>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12">
                                            <p:txEl>
                                              <p:pRg st="3" end="3"/>
                                            </p:txEl>
                                          </p:spTgt>
                                        </p:tgtEl>
                                        <p:attrNameLst>
                                          <p:attrName>ppt_y</p:attrName>
                                        </p:attrNameLst>
                                      </p:cBhvr>
                                      <p:tavLst>
                                        <p:tav tm="0">
                                          <p:val>
                                            <p:strVal val="1+#ppt_h/2"/>
                                          </p:val>
                                        </p:tav>
                                        <p:tav tm="100000">
                                          <p:val>
                                            <p:strVal val="#ppt_y"/>
                                          </p:val>
                                        </p:tav>
                                      </p:tavLst>
                                    </p:anim>
                                  </p:childTnLst>
                                </p:cTn>
                              </p:par>
                              <p:par>
                                <p:cTn id="19" presetID="2" presetClass="entr" presetSubtype="4" fill="hold" nodeType="withEffect">
                                  <p:stCondLst>
                                    <p:cond delay="0"/>
                                  </p:stCondLst>
                                  <p:childTnLst>
                                    <p:set>
                                      <p:cBhvr>
                                        <p:cTn id="20" dur="1" fill="hold">
                                          <p:stCondLst>
                                            <p:cond delay="0"/>
                                          </p:stCondLst>
                                        </p:cTn>
                                        <p:tgtEl>
                                          <p:spTgt spid="12">
                                            <p:txEl>
                                              <p:pRg st="4" end="4"/>
                                            </p:txEl>
                                          </p:spTgt>
                                        </p:tgtEl>
                                        <p:attrNameLst>
                                          <p:attrName>style.visibility</p:attrName>
                                        </p:attrNameLst>
                                      </p:cBhvr>
                                      <p:to>
                                        <p:strVal val="visible"/>
                                      </p:to>
                                    </p:set>
                                    <p:anim calcmode="lin" valueType="num">
                                      <p:cBhvr additive="base">
                                        <p:cTn id="21" dur="500" fill="hold"/>
                                        <p:tgtEl>
                                          <p:spTgt spid="12">
                                            <p:txEl>
                                              <p:pRg st="4" end="4"/>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12">
                                            <p:txEl>
                                              <p:pRg st="4" end="4"/>
                                            </p:txEl>
                                          </p:spTgt>
                                        </p:tgtEl>
                                        <p:attrNameLst>
                                          <p:attrName>ppt_y</p:attrName>
                                        </p:attrNameLst>
                                      </p:cBhvr>
                                      <p:tavLst>
                                        <p:tav tm="0">
                                          <p:val>
                                            <p:strVal val="1+#ppt_h/2"/>
                                          </p:val>
                                        </p:tav>
                                        <p:tav tm="100000">
                                          <p:val>
                                            <p:strVal val="#ppt_y"/>
                                          </p:val>
                                        </p:tav>
                                      </p:tavLst>
                                    </p:anim>
                                  </p:childTnLst>
                                </p:cTn>
                              </p:par>
                              <p:par>
                                <p:cTn id="23" presetID="2" presetClass="entr" presetSubtype="4" fill="hold" nodeType="withEffect">
                                  <p:stCondLst>
                                    <p:cond delay="0"/>
                                  </p:stCondLst>
                                  <p:childTnLst>
                                    <p:set>
                                      <p:cBhvr>
                                        <p:cTn id="24" dur="1" fill="hold">
                                          <p:stCondLst>
                                            <p:cond delay="0"/>
                                          </p:stCondLst>
                                        </p:cTn>
                                        <p:tgtEl>
                                          <p:spTgt spid="12">
                                            <p:txEl>
                                              <p:pRg st="5" end="5"/>
                                            </p:txEl>
                                          </p:spTgt>
                                        </p:tgtEl>
                                        <p:attrNameLst>
                                          <p:attrName>style.visibility</p:attrName>
                                        </p:attrNameLst>
                                      </p:cBhvr>
                                      <p:to>
                                        <p:strVal val="visible"/>
                                      </p:to>
                                    </p:set>
                                    <p:anim calcmode="lin" valueType="num">
                                      <p:cBhvr additive="base">
                                        <p:cTn id="25" dur="500" fill="hold"/>
                                        <p:tgtEl>
                                          <p:spTgt spid="12">
                                            <p:txEl>
                                              <p:pRg st="5" end="5"/>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12">
                                            <p:txEl>
                                              <p:pRg st="5" end="5"/>
                                            </p:txEl>
                                          </p:spTgt>
                                        </p:tgtEl>
                                        <p:attrNameLst>
                                          <p:attrName>ppt_y</p:attrName>
                                        </p:attrNameLst>
                                      </p:cBhvr>
                                      <p:tavLst>
                                        <p:tav tm="0">
                                          <p:val>
                                            <p:strVal val="1+#ppt_h/2"/>
                                          </p:val>
                                        </p:tav>
                                        <p:tav tm="100000">
                                          <p:val>
                                            <p:strVal val="#ppt_y"/>
                                          </p:val>
                                        </p:tav>
                                      </p:tavLst>
                                    </p:anim>
                                  </p:childTnLst>
                                </p:cTn>
                              </p:par>
                              <p:par>
                                <p:cTn id="27" presetID="2" presetClass="entr" presetSubtype="4" fill="hold" nodeType="withEffect">
                                  <p:stCondLst>
                                    <p:cond delay="0"/>
                                  </p:stCondLst>
                                  <p:childTnLst>
                                    <p:set>
                                      <p:cBhvr>
                                        <p:cTn id="28" dur="1" fill="hold">
                                          <p:stCondLst>
                                            <p:cond delay="0"/>
                                          </p:stCondLst>
                                        </p:cTn>
                                        <p:tgtEl>
                                          <p:spTgt spid="12">
                                            <p:txEl>
                                              <p:pRg st="6" end="6"/>
                                            </p:txEl>
                                          </p:spTgt>
                                        </p:tgtEl>
                                        <p:attrNameLst>
                                          <p:attrName>style.visibility</p:attrName>
                                        </p:attrNameLst>
                                      </p:cBhvr>
                                      <p:to>
                                        <p:strVal val="visible"/>
                                      </p:to>
                                    </p:set>
                                    <p:anim calcmode="lin" valueType="num">
                                      <p:cBhvr additive="base">
                                        <p:cTn id="29" dur="500" fill="hold"/>
                                        <p:tgtEl>
                                          <p:spTgt spid="12">
                                            <p:txEl>
                                              <p:pRg st="6" end="6"/>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12">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nodeType="clickEffect">
                                  <p:stCondLst>
                                    <p:cond delay="0"/>
                                  </p:stCondLst>
                                  <p:childTnLst>
                                    <p:set>
                                      <p:cBhvr>
                                        <p:cTn id="34" dur="1" fill="hold">
                                          <p:stCondLst>
                                            <p:cond delay="0"/>
                                          </p:stCondLst>
                                        </p:cTn>
                                        <p:tgtEl>
                                          <p:spTgt spid="14"/>
                                        </p:tgtEl>
                                        <p:attrNameLst>
                                          <p:attrName>style.visibility</p:attrName>
                                        </p:attrNameLst>
                                      </p:cBhvr>
                                      <p:to>
                                        <p:strVal val="visible"/>
                                      </p:to>
                                    </p:set>
                                    <p:anim calcmode="lin" valueType="num">
                                      <p:cBhvr additive="base">
                                        <p:cTn id="35" dur="500" fill="hold"/>
                                        <p:tgtEl>
                                          <p:spTgt spid="14"/>
                                        </p:tgtEl>
                                        <p:attrNameLst>
                                          <p:attrName>ppt_x</p:attrName>
                                        </p:attrNameLst>
                                      </p:cBhvr>
                                      <p:tavLst>
                                        <p:tav tm="0">
                                          <p:val>
                                            <p:strVal val="#ppt_x"/>
                                          </p:val>
                                        </p:tav>
                                        <p:tav tm="100000">
                                          <p:val>
                                            <p:strVal val="#ppt_x"/>
                                          </p:val>
                                        </p:tav>
                                      </p:tavLst>
                                    </p:anim>
                                    <p:anim calcmode="lin" valueType="num">
                                      <p:cBhvr additive="base">
                                        <p:cTn id="36"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2" presetClass="entr" presetSubtype="4" fill="hold" nodeType="clickEffect">
                                  <p:stCondLst>
                                    <p:cond delay="0"/>
                                  </p:stCondLst>
                                  <p:childTnLst>
                                    <p:set>
                                      <p:cBhvr>
                                        <p:cTn id="40" dur="1" fill="hold">
                                          <p:stCondLst>
                                            <p:cond delay="0"/>
                                          </p:stCondLst>
                                        </p:cTn>
                                        <p:tgtEl>
                                          <p:spTgt spid="18"/>
                                        </p:tgtEl>
                                        <p:attrNameLst>
                                          <p:attrName>style.visibility</p:attrName>
                                        </p:attrNameLst>
                                      </p:cBhvr>
                                      <p:to>
                                        <p:strVal val="visible"/>
                                      </p:to>
                                    </p:set>
                                    <p:anim calcmode="lin" valueType="num">
                                      <p:cBhvr additive="base">
                                        <p:cTn id="41" dur="500" fill="hold"/>
                                        <p:tgtEl>
                                          <p:spTgt spid="18"/>
                                        </p:tgtEl>
                                        <p:attrNameLst>
                                          <p:attrName>ppt_x</p:attrName>
                                        </p:attrNameLst>
                                      </p:cBhvr>
                                      <p:tavLst>
                                        <p:tav tm="0">
                                          <p:val>
                                            <p:strVal val="#ppt_x"/>
                                          </p:val>
                                        </p:tav>
                                        <p:tav tm="100000">
                                          <p:val>
                                            <p:strVal val="#ppt_x"/>
                                          </p:val>
                                        </p:tav>
                                      </p:tavLst>
                                    </p:anim>
                                    <p:anim calcmode="lin" valueType="num">
                                      <p:cBhvr additive="base">
                                        <p:cTn id="42" dur="500" fill="hold"/>
                                        <p:tgtEl>
                                          <p:spTgt spid="18"/>
                                        </p:tgtEl>
                                        <p:attrNameLst>
                                          <p:attrName>ppt_y</p:attrName>
                                        </p:attrNameLst>
                                      </p:cBhvr>
                                      <p:tavLst>
                                        <p:tav tm="0">
                                          <p:val>
                                            <p:strVal val="1+#ppt_h/2"/>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2" presetClass="entr" presetSubtype="4" fill="hold" nodeType="clickEffect">
                                  <p:stCondLst>
                                    <p:cond delay="0"/>
                                  </p:stCondLst>
                                  <p:childTnLst>
                                    <p:set>
                                      <p:cBhvr>
                                        <p:cTn id="46" dur="1" fill="hold">
                                          <p:stCondLst>
                                            <p:cond delay="0"/>
                                          </p:stCondLst>
                                        </p:cTn>
                                        <p:tgtEl>
                                          <p:spTgt spid="16"/>
                                        </p:tgtEl>
                                        <p:attrNameLst>
                                          <p:attrName>style.visibility</p:attrName>
                                        </p:attrNameLst>
                                      </p:cBhvr>
                                      <p:to>
                                        <p:strVal val="visible"/>
                                      </p:to>
                                    </p:set>
                                    <p:anim calcmode="lin" valueType="num">
                                      <p:cBhvr additive="base">
                                        <p:cTn id="47" dur="500" fill="hold"/>
                                        <p:tgtEl>
                                          <p:spTgt spid="16"/>
                                        </p:tgtEl>
                                        <p:attrNameLst>
                                          <p:attrName>ppt_x</p:attrName>
                                        </p:attrNameLst>
                                      </p:cBhvr>
                                      <p:tavLst>
                                        <p:tav tm="0">
                                          <p:val>
                                            <p:strVal val="#ppt_x"/>
                                          </p:val>
                                        </p:tav>
                                        <p:tav tm="100000">
                                          <p:val>
                                            <p:strVal val="#ppt_x"/>
                                          </p:val>
                                        </p:tav>
                                      </p:tavLst>
                                    </p:anim>
                                    <p:anim calcmode="lin" valueType="num">
                                      <p:cBhvr additive="base">
                                        <p:cTn id="48"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par>
                    <p:cTn id="49" fill="hold">
                      <p:stCondLst>
                        <p:cond delay="indefinite"/>
                      </p:stCondLst>
                      <p:childTnLst>
                        <p:par>
                          <p:cTn id="50" fill="hold">
                            <p:stCondLst>
                              <p:cond delay="0"/>
                            </p:stCondLst>
                            <p:childTnLst>
                              <p:par>
                                <p:cTn id="51" presetID="2" presetClass="entr" presetSubtype="4" fill="hold" nodeType="clickEffect">
                                  <p:stCondLst>
                                    <p:cond delay="0"/>
                                  </p:stCondLst>
                                  <p:childTnLst>
                                    <p:set>
                                      <p:cBhvr>
                                        <p:cTn id="52" dur="1" fill="hold">
                                          <p:stCondLst>
                                            <p:cond delay="0"/>
                                          </p:stCondLst>
                                        </p:cTn>
                                        <p:tgtEl>
                                          <p:spTgt spid="15"/>
                                        </p:tgtEl>
                                        <p:attrNameLst>
                                          <p:attrName>style.visibility</p:attrName>
                                        </p:attrNameLst>
                                      </p:cBhvr>
                                      <p:to>
                                        <p:strVal val="visible"/>
                                      </p:to>
                                    </p:set>
                                    <p:anim calcmode="lin" valueType="num">
                                      <p:cBhvr additive="base">
                                        <p:cTn id="53" dur="500" fill="hold"/>
                                        <p:tgtEl>
                                          <p:spTgt spid="15"/>
                                        </p:tgtEl>
                                        <p:attrNameLst>
                                          <p:attrName>ppt_x</p:attrName>
                                        </p:attrNameLst>
                                      </p:cBhvr>
                                      <p:tavLst>
                                        <p:tav tm="0">
                                          <p:val>
                                            <p:strVal val="#ppt_x"/>
                                          </p:val>
                                        </p:tav>
                                        <p:tav tm="100000">
                                          <p:val>
                                            <p:strVal val="#ppt_x"/>
                                          </p:val>
                                        </p:tav>
                                      </p:tavLst>
                                    </p:anim>
                                    <p:anim calcmode="lin" valueType="num">
                                      <p:cBhvr additive="base">
                                        <p:cTn id="54"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pPr>
              <a:defRPr/>
            </a:pPr>
            <a:fld id="{2DF0EC56-E1A7-4A46-86F1-FEFF1B24FD78}" type="slidenum">
              <a:rPr lang="zh-CN" altLang="en-US" smtClean="0"/>
            </a:fld>
            <a:endParaRPr lang="en-US" altLang="zh-CN"/>
          </a:p>
        </p:txBody>
      </p:sp>
      <p:grpSp>
        <p:nvGrpSpPr>
          <p:cNvPr id="12" name="组合 11"/>
          <p:cNvGrpSpPr/>
          <p:nvPr/>
        </p:nvGrpSpPr>
        <p:grpSpPr>
          <a:xfrm>
            <a:off x="407368" y="260648"/>
            <a:ext cx="11449271" cy="1096576"/>
            <a:chOff x="371365" y="116632"/>
            <a:chExt cx="11449271" cy="1096576"/>
          </a:xfrm>
        </p:grpSpPr>
        <p:pic>
          <p:nvPicPr>
            <p:cNvPr id="13" name="Picture 22" descr="方案2+封底(白色字体） 拷贝"/>
            <p:cNvPicPr>
              <a:picLocks noChangeAspect="1" noChangeArrowheads="1"/>
            </p:cNvPicPr>
            <p:nvPr/>
          </p:nvPicPr>
          <p:blipFill rotWithShape="1">
            <a:blip r:embed="rId1">
              <a:extLst>
                <a:ext uri="{28A0092B-C50C-407E-A947-70E740481C1C}">
                  <a14:useLocalDpi xmlns:a14="http://schemas.microsoft.com/office/drawing/2010/main" val="0"/>
                </a:ext>
              </a:extLst>
            </a:blip>
            <a:srcRect t="1332" b="10386"/>
            <a:stretch>
              <a:fillRect/>
            </a:stretch>
          </p:blipFill>
          <p:spPr bwMode="auto">
            <a:xfrm>
              <a:off x="5067609" y="116632"/>
              <a:ext cx="1249518" cy="10965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22" name="组合 21"/>
            <p:cNvGrpSpPr/>
            <p:nvPr/>
          </p:nvGrpSpPr>
          <p:grpSpPr>
            <a:xfrm>
              <a:off x="371365" y="272393"/>
              <a:ext cx="11449271" cy="741877"/>
              <a:chOff x="371365" y="272393"/>
              <a:chExt cx="11449271" cy="741877"/>
            </a:xfrm>
          </p:grpSpPr>
          <p:sp>
            <p:nvSpPr>
              <p:cNvPr id="23" name="矩形 22"/>
              <p:cNvSpPr/>
              <p:nvPr/>
            </p:nvSpPr>
            <p:spPr bwMode="auto">
              <a:xfrm>
                <a:off x="371365" y="272393"/>
                <a:ext cx="4248472" cy="741877"/>
              </a:xfrm>
              <a:prstGeom prst="rect">
                <a:avLst/>
              </a:prstGeom>
              <a:solidFill>
                <a:srgbClr val="1A8A6D"/>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b="1" dirty="0" smtClean="0">
                    <a:latin typeface="微软雅黑" panose="020B0503020204020204" pitchFamily="34" charset="-122"/>
                    <a:ea typeface="微软雅黑" panose="020B0503020204020204" pitchFamily="34" charset="-122"/>
                  </a:rPr>
                  <a:t>第三节</a:t>
                </a:r>
                <a:endParaRPr lang="zh-CN" altLang="en-US" b="1" dirty="0">
                  <a:latin typeface="微软雅黑" panose="020B0503020204020204" pitchFamily="34" charset="-122"/>
                  <a:ea typeface="微软雅黑" panose="020B0503020204020204" pitchFamily="34" charset="-122"/>
                </a:endParaRPr>
              </a:p>
            </p:txBody>
          </p:sp>
          <p:sp>
            <p:nvSpPr>
              <p:cNvPr id="24" name="矩形 23"/>
              <p:cNvSpPr/>
              <p:nvPr/>
            </p:nvSpPr>
            <p:spPr bwMode="auto">
              <a:xfrm>
                <a:off x="4763405" y="272393"/>
                <a:ext cx="180467" cy="741877"/>
              </a:xfrm>
              <a:prstGeom prst="rect">
                <a:avLst/>
              </a:prstGeom>
              <a:solidFill>
                <a:srgbClr val="1A8A6D"/>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26" name="矩形 25"/>
              <p:cNvSpPr/>
              <p:nvPr/>
            </p:nvSpPr>
            <p:spPr bwMode="auto">
              <a:xfrm>
                <a:off x="6360273" y="874040"/>
                <a:ext cx="5460362" cy="140230"/>
              </a:xfrm>
              <a:prstGeom prst="rect">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27" name="文本框 1"/>
              <p:cNvSpPr txBox="1">
                <a:spLocks noChangeArrowheads="1"/>
              </p:cNvSpPr>
              <p:nvPr/>
            </p:nvSpPr>
            <p:spPr bwMode="auto">
              <a:xfrm>
                <a:off x="6360274" y="272393"/>
                <a:ext cx="5460362"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a:lnSpc>
                    <a:spcPct val="100000"/>
                  </a:lnSpc>
                  <a:spcBef>
                    <a:spcPct val="0"/>
                  </a:spcBef>
                  <a:buNone/>
                </a:pPr>
                <a:r>
                  <a:rPr lang="zh-CN" altLang="en-US" b="1" dirty="0" smtClean="0">
                    <a:solidFill>
                      <a:schemeClr val="accent1">
                        <a:lumMod val="75000"/>
                      </a:schemeClr>
                    </a:solidFill>
                    <a:latin typeface="微软雅黑" panose="020B0503020204020204" pitchFamily="34" charset="-122"/>
                    <a:ea typeface="微软雅黑" panose="020B0503020204020204" pitchFamily="34" charset="-122"/>
                  </a:rPr>
                  <a:t>危险化学品安全管理</a:t>
                </a:r>
                <a:endParaRPr lang="zh-CN" altLang="en-US" b="1" dirty="0">
                  <a:solidFill>
                    <a:schemeClr val="accent1">
                      <a:lumMod val="75000"/>
                    </a:schemeClr>
                  </a:solidFill>
                  <a:latin typeface="Times New Roman" panose="02020603050405020304" pitchFamily="18" charset="0"/>
                </a:endParaRPr>
              </a:p>
            </p:txBody>
          </p:sp>
          <p:cxnSp>
            <p:nvCxnSpPr>
              <p:cNvPr id="28" name="直接连接符 27"/>
              <p:cNvCxnSpPr/>
              <p:nvPr/>
            </p:nvCxnSpPr>
            <p:spPr>
              <a:xfrm>
                <a:off x="6360273" y="764704"/>
                <a:ext cx="5460362" cy="0"/>
              </a:xfrm>
              <a:prstGeom prst="line">
                <a:avLst/>
              </a:prstGeom>
              <a:ln w="19050"/>
            </p:spPr>
            <p:style>
              <a:lnRef idx="1">
                <a:schemeClr val="accent1"/>
              </a:lnRef>
              <a:fillRef idx="0">
                <a:schemeClr val="accent1"/>
              </a:fillRef>
              <a:effectRef idx="0">
                <a:schemeClr val="accent1"/>
              </a:effectRef>
              <a:fontRef idx="minor">
                <a:schemeClr val="tx1"/>
              </a:fontRef>
            </p:style>
          </p:cxnSp>
        </p:grpSp>
      </p:grpSp>
      <p:sp>
        <p:nvSpPr>
          <p:cNvPr id="14" name="Rectangle 4"/>
          <p:cNvSpPr txBox="1">
            <a:spLocks noChangeArrowheads="1"/>
          </p:cNvSpPr>
          <p:nvPr/>
        </p:nvSpPr>
        <p:spPr>
          <a:xfrm>
            <a:off x="628044" y="1412776"/>
            <a:ext cx="10940564" cy="5153379"/>
          </a:xfrm>
          <a:prstGeom prst="rect">
            <a:avLst/>
          </a:prstGeom>
        </p:spPr>
        <p:txBody>
          <a:bodyPr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0000"/>
              </a:lnSpc>
              <a:spcBef>
                <a:spcPts val="0"/>
              </a:spcBef>
              <a:spcAft>
                <a:spcPts val="0"/>
              </a:spcAft>
              <a:buNone/>
              <a:defRPr/>
            </a:pPr>
            <a:r>
              <a:rPr lang="en-US" altLang="zh-CN" sz="3200" dirty="0" smtClean="0">
                <a:solidFill>
                  <a:srgbClr val="002060"/>
                </a:solidFill>
                <a:latin typeface="黑体" panose="02010609060101010101" pitchFamily="49" charset="-122"/>
                <a:ea typeface="黑体" panose="02010609060101010101" pitchFamily="49" charset="-122"/>
              </a:rPr>
              <a:t>1</a:t>
            </a:r>
            <a:r>
              <a:rPr lang="zh-CN" altLang="en-US" sz="3200" dirty="0" smtClean="0">
                <a:solidFill>
                  <a:srgbClr val="002060"/>
                </a:solidFill>
                <a:latin typeface="黑体" panose="02010609060101010101" pitchFamily="49" charset="-122"/>
                <a:ea typeface="黑体" panose="02010609060101010101" pitchFamily="49" charset="-122"/>
              </a:rPr>
              <a:t>、危险</a:t>
            </a:r>
            <a:r>
              <a:rPr lang="zh-CN" altLang="en-US" sz="3200" dirty="0">
                <a:solidFill>
                  <a:srgbClr val="002060"/>
                </a:solidFill>
                <a:latin typeface="黑体" panose="02010609060101010101" pitchFamily="49" charset="-122"/>
                <a:ea typeface="黑体" panose="02010609060101010101" pitchFamily="49" charset="-122"/>
              </a:rPr>
              <a:t>化学品储存</a:t>
            </a:r>
            <a:r>
              <a:rPr lang="zh-CN" altLang="en-US" sz="3200" dirty="0" smtClean="0">
                <a:solidFill>
                  <a:srgbClr val="002060"/>
                </a:solidFill>
                <a:latin typeface="黑体" panose="02010609060101010101" pitchFamily="49" charset="-122"/>
                <a:ea typeface="黑体" panose="02010609060101010101" pitchFamily="49" charset="-122"/>
              </a:rPr>
              <a:t>库房</a:t>
            </a:r>
            <a:endParaRPr lang="en-US" altLang="zh-CN" sz="3200" dirty="0" smtClean="0">
              <a:solidFill>
                <a:srgbClr val="002060"/>
              </a:solidFill>
              <a:latin typeface="黑体" panose="02010609060101010101" pitchFamily="49" charset="-122"/>
              <a:ea typeface="黑体" panose="02010609060101010101" pitchFamily="49" charset="-122"/>
            </a:endParaRPr>
          </a:p>
          <a:p>
            <a:pPr marL="0" indent="0">
              <a:lnSpc>
                <a:spcPct val="110000"/>
              </a:lnSpc>
              <a:spcBef>
                <a:spcPts val="0"/>
              </a:spcBef>
              <a:spcAft>
                <a:spcPts val="0"/>
              </a:spcAft>
              <a:buNone/>
            </a:pPr>
            <a:r>
              <a:rPr lang="zh-CN" altLang="en-US" sz="3200" dirty="0" smtClean="0">
                <a:solidFill>
                  <a:srgbClr val="002060"/>
                </a:solidFill>
                <a:latin typeface="黑体" panose="02010609060101010101" pitchFamily="49" charset="-122"/>
                <a:ea typeface="黑体" panose="02010609060101010101" pitchFamily="49" charset="-122"/>
              </a:rPr>
              <a:t>  要有防火、防盗、防爆、</a:t>
            </a:r>
            <a:r>
              <a:rPr lang="zh-CN" altLang="en-US" sz="3200" dirty="0">
                <a:solidFill>
                  <a:srgbClr val="002060"/>
                </a:solidFill>
                <a:latin typeface="黑体" panose="02010609060101010101" pitchFamily="49" charset="-122"/>
                <a:ea typeface="黑体" panose="02010609060101010101" pitchFamily="49" charset="-122"/>
              </a:rPr>
              <a:t>防静电、</a:t>
            </a:r>
            <a:r>
              <a:rPr lang="zh-CN" altLang="en-US" sz="3200" dirty="0" smtClean="0">
                <a:solidFill>
                  <a:srgbClr val="002060"/>
                </a:solidFill>
                <a:latin typeface="黑体" panose="02010609060101010101" pitchFamily="49" charset="-122"/>
                <a:ea typeface="黑体" panose="02010609060101010101" pitchFamily="49" charset="-122"/>
              </a:rPr>
              <a:t>排</a:t>
            </a:r>
            <a:r>
              <a:rPr lang="zh-CN" altLang="en-US" sz="3200" dirty="0">
                <a:solidFill>
                  <a:srgbClr val="002060"/>
                </a:solidFill>
                <a:latin typeface="黑体" panose="02010609060101010101" pitchFamily="49" charset="-122"/>
                <a:ea typeface="黑体" panose="02010609060101010101" pitchFamily="49" charset="-122"/>
              </a:rPr>
              <a:t>风</a:t>
            </a:r>
            <a:r>
              <a:rPr lang="zh-CN" altLang="en-US" sz="3200" dirty="0" smtClean="0">
                <a:solidFill>
                  <a:srgbClr val="002060"/>
                </a:solidFill>
                <a:latin typeface="黑体" panose="02010609060101010101" pitchFamily="49" charset="-122"/>
                <a:ea typeface="黑体" panose="02010609060101010101" pitchFamily="49" charset="-122"/>
              </a:rPr>
              <a:t>、</a:t>
            </a:r>
            <a:r>
              <a:rPr lang="zh-CN" altLang="en-US" sz="3200" dirty="0">
                <a:solidFill>
                  <a:srgbClr val="002060"/>
                </a:solidFill>
                <a:latin typeface="黑体" panose="02010609060101010101" pitchFamily="49" charset="-122"/>
                <a:ea typeface="黑体" panose="02010609060101010101" pitchFamily="49" charset="-122"/>
              </a:rPr>
              <a:t>温控</a:t>
            </a:r>
            <a:r>
              <a:rPr lang="zh-CN" altLang="en-US" sz="3200" dirty="0" smtClean="0">
                <a:solidFill>
                  <a:srgbClr val="002060"/>
                </a:solidFill>
                <a:latin typeface="黑体" panose="02010609060101010101" pitchFamily="49" charset="-122"/>
                <a:ea typeface="黑体" panose="02010609060101010101" pitchFamily="49" charset="-122"/>
              </a:rPr>
              <a:t>、</a:t>
            </a:r>
            <a:r>
              <a:rPr lang="zh-CN" altLang="en-US" sz="3200" dirty="0">
                <a:solidFill>
                  <a:srgbClr val="002060"/>
                </a:solidFill>
                <a:latin typeface="黑体" panose="02010609060101010101" pitchFamily="49" charset="-122"/>
                <a:ea typeface="黑体" panose="02010609060101010101" pitchFamily="49" charset="-122"/>
              </a:rPr>
              <a:t>气体检测</a:t>
            </a:r>
            <a:r>
              <a:rPr lang="zh-CN" altLang="en-US" sz="3200" dirty="0" smtClean="0">
                <a:solidFill>
                  <a:srgbClr val="002060"/>
                </a:solidFill>
                <a:latin typeface="黑体" panose="02010609060101010101" pitchFamily="49" charset="-122"/>
                <a:ea typeface="黑体" panose="02010609060101010101" pitchFamily="49" charset="-122"/>
              </a:rPr>
              <a:t>、</a:t>
            </a:r>
            <a:r>
              <a:rPr lang="zh-CN" altLang="en-US" sz="3200" dirty="0">
                <a:solidFill>
                  <a:srgbClr val="002060"/>
                </a:solidFill>
                <a:latin typeface="黑体" panose="02010609060101010101" pitchFamily="49" charset="-122"/>
                <a:ea typeface="黑体" panose="02010609060101010101" pitchFamily="49" charset="-122"/>
              </a:rPr>
              <a:t>地面防泄漏、</a:t>
            </a:r>
            <a:r>
              <a:rPr lang="zh-CN" altLang="en-US" sz="3200" dirty="0" smtClean="0">
                <a:solidFill>
                  <a:srgbClr val="002060"/>
                </a:solidFill>
                <a:latin typeface="黑体" panose="02010609060101010101" pitchFamily="49" charset="-122"/>
                <a:ea typeface="黑体" panose="02010609060101010101" pitchFamily="49" charset="-122"/>
              </a:rPr>
              <a:t>自动</a:t>
            </a:r>
            <a:r>
              <a:rPr lang="zh-CN" altLang="en-US" sz="3200" dirty="0">
                <a:solidFill>
                  <a:srgbClr val="002060"/>
                </a:solidFill>
                <a:latin typeface="黑体" panose="02010609060101010101" pitchFamily="49" charset="-122"/>
                <a:ea typeface="黑体" panose="02010609060101010101" pitchFamily="49" charset="-122"/>
              </a:rPr>
              <a:t>灭火</a:t>
            </a:r>
            <a:r>
              <a:rPr lang="zh-CN" altLang="en-US" sz="3200" dirty="0" smtClean="0">
                <a:solidFill>
                  <a:srgbClr val="002060"/>
                </a:solidFill>
                <a:latin typeface="黑体" panose="02010609060101010101" pitchFamily="49" charset="-122"/>
                <a:ea typeface="黑体" panose="02010609060101010101" pitchFamily="49" charset="-122"/>
              </a:rPr>
              <a:t>、喷淋</a:t>
            </a:r>
            <a:r>
              <a:rPr lang="zh-CN" altLang="en-US" sz="3200" dirty="0">
                <a:solidFill>
                  <a:srgbClr val="002060"/>
                </a:solidFill>
                <a:latin typeface="黑体" panose="02010609060101010101" pitchFamily="49" charset="-122"/>
                <a:ea typeface="黑体" panose="02010609060101010101" pitchFamily="49" charset="-122"/>
              </a:rPr>
              <a:t>、</a:t>
            </a:r>
            <a:r>
              <a:rPr lang="zh-CN" altLang="en-US" sz="3200" dirty="0" smtClean="0">
                <a:solidFill>
                  <a:srgbClr val="002060"/>
                </a:solidFill>
                <a:latin typeface="黑体" panose="02010609060101010101" pitchFamily="49" charset="-122"/>
                <a:ea typeface="黑体" panose="02010609060101010101" pitchFamily="49" charset="-122"/>
              </a:rPr>
              <a:t>监控等设施，有应急物资。</a:t>
            </a:r>
            <a:endParaRPr lang="zh-CN" altLang="en-US" sz="3200" dirty="0">
              <a:solidFill>
                <a:srgbClr val="002060"/>
              </a:solidFill>
              <a:latin typeface="黑体" panose="02010609060101010101" pitchFamily="49" charset="-122"/>
              <a:ea typeface="黑体" panose="02010609060101010101" pitchFamily="49" charset="-122"/>
            </a:endParaRPr>
          </a:p>
          <a:p>
            <a:pPr marL="0" indent="0">
              <a:lnSpc>
                <a:spcPct val="110000"/>
              </a:lnSpc>
              <a:spcBef>
                <a:spcPts val="0"/>
              </a:spcBef>
              <a:spcAft>
                <a:spcPts val="0"/>
              </a:spcAft>
              <a:buNone/>
            </a:pPr>
            <a:endParaRPr lang="en-US" altLang="zh-CN" sz="3200" dirty="0">
              <a:solidFill>
                <a:srgbClr val="002060"/>
              </a:solidFill>
              <a:latin typeface="黑体" panose="02010609060101010101" pitchFamily="49" charset="-122"/>
              <a:ea typeface="黑体" panose="02010609060101010101" pitchFamily="49" charset="-122"/>
            </a:endParaRPr>
          </a:p>
        </p:txBody>
      </p:sp>
      <p:pic>
        <p:nvPicPr>
          <p:cNvPr id="15" name="图片 1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28044" y="2564903"/>
            <a:ext cx="5355862" cy="4016896"/>
          </a:xfrm>
          <a:prstGeom prst="rect">
            <a:avLst/>
          </a:prstGeom>
        </p:spPr>
      </p:pic>
      <p:pic>
        <p:nvPicPr>
          <p:cNvPr id="16" name="图片 1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951984" y="2564903"/>
            <a:ext cx="5355862" cy="4016896"/>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4">
                                            <p:txEl>
                                              <p:pRg st="1" end="1"/>
                                            </p:txEl>
                                          </p:spTgt>
                                        </p:tgtEl>
                                        <p:attrNameLst>
                                          <p:attrName>style.visibility</p:attrName>
                                        </p:attrNameLst>
                                      </p:cBhvr>
                                      <p:to>
                                        <p:strVal val="visible"/>
                                      </p:to>
                                    </p:set>
                                    <p:anim calcmode="lin" valueType="num">
                                      <p:cBhvr additive="base">
                                        <p:cTn id="7" dur="500" fill="hold"/>
                                        <p:tgtEl>
                                          <p:spTgt spid="14">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4">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15"/>
                                        </p:tgtEl>
                                        <p:attrNameLst>
                                          <p:attrName>style.visibility</p:attrName>
                                        </p:attrNameLst>
                                      </p:cBhvr>
                                      <p:to>
                                        <p:strVal val="visible"/>
                                      </p:to>
                                    </p:set>
                                    <p:anim calcmode="lin" valueType="num">
                                      <p:cBhvr additive="base">
                                        <p:cTn id="13" dur="500" fill="hold"/>
                                        <p:tgtEl>
                                          <p:spTgt spid="15"/>
                                        </p:tgtEl>
                                        <p:attrNameLst>
                                          <p:attrName>ppt_x</p:attrName>
                                        </p:attrNameLst>
                                      </p:cBhvr>
                                      <p:tavLst>
                                        <p:tav tm="0">
                                          <p:val>
                                            <p:strVal val="#ppt_x"/>
                                          </p:val>
                                        </p:tav>
                                        <p:tav tm="100000">
                                          <p:val>
                                            <p:strVal val="#ppt_x"/>
                                          </p:val>
                                        </p:tav>
                                      </p:tavLst>
                                    </p:anim>
                                    <p:anim calcmode="lin" valueType="num">
                                      <p:cBhvr additive="base">
                                        <p:cTn id="14"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16"/>
                                        </p:tgtEl>
                                        <p:attrNameLst>
                                          <p:attrName>style.visibility</p:attrName>
                                        </p:attrNameLst>
                                      </p:cBhvr>
                                      <p:to>
                                        <p:strVal val="visible"/>
                                      </p:to>
                                    </p:set>
                                    <p:anim calcmode="lin" valueType="num">
                                      <p:cBhvr additive="base">
                                        <p:cTn id="19" dur="500" fill="hold"/>
                                        <p:tgtEl>
                                          <p:spTgt spid="16"/>
                                        </p:tgtEl>
                                        <p:attrNameLst>
                                          <p:attrName>ppt_x</p:attrName>
                                        </p:attrNameLst>
                                      </p:cBhvr>
                                      <p:tavLst>
                                        <p:tav tm="0">
                                          <p:val>
                                            <p:strVal val="#ppt_x"/>
                                          </p:val>
                                        </p:tav>
                                        <p:tav tm="100000">
                                          <p:val>
                                            <p:strVal val="#ppt_x"/>
                                          </p:val>
                                        </p:tav>
                                      </p:tavLst>
                                    </p:anim>
                                    <p:anim calcmode="lin" valueType="num">
                                      <p:cBhvr additive="base">
                                        <p:cTn id="20"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pPr>
              <a:defRPr/>
            </a:pPr>
            <a:fld id="{2DF0EC56-E1A7-4A46-86F1-FEFF1B24FD78}" type="slidenum">
              <a:rPr lang="zh-CN" altLang="en-US" smtClean="0"/>
            </a:fld>
            <a:endParaRPr lang="en-US" altLang="zh-CN"/>
          </a:p>
        </p:txBody>
      </p:sp>
      <p:grpSp>
        <p:nvGrpSpPr>
          <p:cNvPr id="6" name="组合 5"/>
          <p:cNvGrpSpPr/>
          <p:nvPr/>
        </p:nvGrpSpPr>
        <p:grpSpPr>
          <a:xfrm>
            <a:off x="407368" y="1700808"/>
            <a:ext cx="5663222" cy="4275699"/>
            <a:chOff x="505530" y="2020044"/>
            <a:chExt cx="5663222" cy="4275699"/>
          </a:xfrm>
        </p:grpSpPr>
        <p:pic>
          <p:nvPicPr>
            <p:cNvPr id="22" name="图片 21"/>
            <p:cNvPicPr>
              <a:picLocks noChangeAspect="1"/>
            </p:cNvPicPr>
            <p:nvPr/>
          </p:nvPicPr>
          <p:blipFill>
            <a:blip r:embed="rId1"/>
            <a:stretch>
              <a:fillRect/>
            </a:stretch>
          </p:blipFill>
          <p:spPr>
            <a:xfrm>
              <a:off x="505530" y="2020044"/>
              <a:ext cx="5663222" cy="4275699"/>
            </a:xfrm>
            <a:prstGeom prst="rect">
              <a:avLst/>
            </a:prstGeom>
            <a:ln>
              <a:solidFill>
                <a:srgbClr val="C00000"/>
              </a:solidFill>
            </a:ln>
          </p:spPr>
        </p:pic>
        <p:sp>
          <p:nvSpPr>
            <p:cNvPr id="5" name="文本框 4"/>
            <p:cNvSpPr txBox="1"/>
            <p:nvPr/>
          </p:nvSpPr>
          <p:spPr>
            <a:xfrm>
              <a:off x="2999656" y="5482641"/>
              <a:ext cx="2520000" cy="584775"/>
            </a:xfrm>
            <a:prstGeom prst="rect">
              <a:avLst/>
            </a:prstGeom>
            <a:solidFill>
              <a:srgbClr val="FFBF0B"/>
            </a:solidFill>
          </p:spPr>
          <p:txBody>
            <a:bodyPr wrap="square" rtlCol="0">
              <a:spAutoFit/>
            </a:bodyPr>
            <a:lstStyle/>
            <a:p>
              <a:pPr algn="ctr">
                <a:spcBef>
                  <a:spcPts val="600"/>
                </a:spcBef>
                <a:spcAft>
                  <a:spcPts val="600"/>
                </a:spcAft>
                <a:defRPr/>
              </a:pPr>
              <a:r>
                <a:rPr kumimoji="0" lang="zh-CN" altLang="en-US" sz="3200" b="1" dirty="0">
                  <a:solidFill>
                    <a:srgbClr val="C00000"/>
                  </a:solidFill>
                  <a:latin typeface="微软雅黑" panose="020B0503020204020204" pitchFamily="34" charset="-122"/>
                  <a:ea typeface="微软雅黑" panose="020B0503020204020204" pitchFamily="34" charset="-122"/>
                </a:rPr>
                <a:t>防爆电路</a:t>
              </a:r>
              <a:endParaRPr kumimoji="0" lang="zh-CN" altLang="en-US" sz="3200" b="1" dirty="0">
                <a:solidFill>
                  <a:srgbClr val="C00000"/>
                </a:solidFill>
                <a:latin typeface="微软雅黑" panose="020B0503020204020204" pitchFamily="34" charset="-122"/>
                <a:ea typeface="微软雅黑" panose="020B0503020204020204" pitchFamily="34" charset="-122"/>
              </a:endParaRPr>
            </a:p>
          </p:txBody>
        </p:sp>
      </p:grpSp>
      <p:grpSp>
        <p:nvGrpSpPr>
          <p:cNvPr id="7" name="组合 6"/>
          <p:cNvGrpSpPr/>
          <p:nvPr/>
        </p:nvGrpSpPr>
        <p:grpSpPr>
          <a:xfrm>
            <a:off x="6039633" y="1700808"/>
            <a:ext cx="5384959" cy="4275698"/>
            <a:chOff x="6312024" y="2001816"/>
            <a:chExt cx="5384959" cy="4275698"/>
          </a:xfrm>
        </p:grpSpPr>
        <p:pic>
          <p:nvPicPr>
            <p:cNvPr id="25" name="图片 24"/>
            <p:cNvPicPr>
              <a:picLocks noChangeAspect="1"/>
            </p:cNvPicPr>
            <p:nvPr/>
          </p:nvPicPr>
          <p:blipFill rotWithShape="1">
            <a:blip r:embed="rId2"/>
            <a:srcRect b="1917"/>
            <a:stretch>
              <a:fillRect/>
            </a:stretch>
          </p:blipFill>
          <p:spPr>
            <a:xfrm>
              <a:off x="6312024" y="2001816"/>
              <a:ext cx="5384959" cy="4275698"/>
            </a:xfrm>
            <a:prstGeom prst="rect">
              <a:avLst/>
            </a:prstGeom>
            <a:ln>
              <a:solidFill>
                <a:srgbClr val="C00000"/>
              </a:solidFill>
            </a:ln>
          </p:spPr>
        </p:pic>
        <p:sp>
          <p:nvSpPr>
            <p:cNvPr id="29" name="文本框 28"/>
            <p:cNvSpPr txBox="1"/>
            <p:nvPr/>
          </p:nvSpPr>
          <p:spPr>
            <a:xfrm>
              <a:off x="8573433" y="5579796"/>
              <a:ext cx="2520000" cy="584775"/>
            </a:xfrm>
            <a:prstGeom prst="rect">
              <a:avLst/>
            </a:prstGeom>
            <a:solidFill>
              <a:srgbClr val="FFBF0B"/>
            </a:solidFill>
          </p:spPr>
          <p:txBody>
            <a:bodyPr wrap="square" rtlCol="0">
              <a:spAutoFit/>
            </a:bodyPr>
            <a:lstStyle/>
            <a:p>
              <a:pPr algn="ctr">
                <a:spcBef>
                  <a:spcPts val="600"/>
                </a:spcBef>
                <a:spcAft>
                  <a:spcPts val="600"/>
                </a:spcAft>
                <a:defRPr/>
              </a:pPr>
              <a:r>
                <a:rPr kumimoji="0" lang="zh-CN" altLang="en-US" sz="3200" b="1" dirty="0" smtClean="0">
                  <a:solidFill>
                    <a:srgbClr val="C00000"/>
                  </a:solidFill>
                  <a:latin typeface="微软雅黑" panose="020B0503020204020204" pitchFamily="34" charset="-122"/>
                  <a:ea typeface="微软雅黑" panose="020B0503020204020204" pitchFamily="34" charset="-122"/>
                </a:rPr>
                <a:t>普通试剂</a:t>
              </a:r>
              <a:endParaRPr kumimoji="0" lang="zh-CN" altLang="en-US" sz="3200" b="1" dirty="0">
                <a:solidFill>
                  <a:srgbClr val="C00000"/>
                </a:solidFill>
                <a:latin typeface="微软雅黑" panose="020B0503020204020204" pitchFamily="34" charset="-122"/>
                <a:ea typeface="微软雅黑" panose="020B0503020204020204" pitchFamily="34" charset="-122"/>
              </a:endParaRPr>
            </a:p>
          </p:txBody>
        </p:sp>
      </p:grpSp>
      <p:grpSp>
        <p:nvGrpSpPr>
          <p:cNvPr id="10" name="组合 9"/>
          <p:cNvGrpSpPr/>
          <p:nvPr/>
        </p:nvGrpSpPr>
        <p:grpSpPr>
          <a:xfrm>
            <a:off x="417231" y="1700808"/>
            <a:ext cx="5721100" cy="4275700"/>
            <a:chOff x="335360" y="2038273"/>
            <a:chExt cx="5721100" cy="4275700"/>
          </a:xfrm>
        </p:grpSpPr>
        <p:pic>
          <p:nvPicPr>
            <p:cNvPr id="26" name="图片 25"/>
            <p:cNvPicPr>
              <a:picLocks noChangeAspect="1"/>
            </p:cNvPicPr>
            <p:nvPr/>
          </p:nvPicPr>
          <p:blipFill>
            <a:blip r:embed="rId3"/>
            <a:stretch>
              <a:fillRect/>
            </a:stretch>
          </p:blipFill>
          <p:spPr>
            <a:xfrm>
              <a:off x="335360" y="2038273"/>
              <a:ext cx="5721100" cy="4275700"/>
            </a:xfrm>
            <a:prstGeom prst="rect">
              <a:avLst/>
            </a:prstGeom>
            <a:ln>
              <a:solidFill>
                <a:srgbClr val="C00000"/>
              </a:solidFill>
            </a:ln>
          </p:spPr>
        </p:pic>
        <p:sp>
          <p:nvSpPr>
            <p:cNvPr id="30" name="文本框 29"/>
            <p:cNvSpPr txBox="1"/>
            <p:nvPr/>
          </p:nvSpPr>
          <p:spPr>
            <a:xfrm>
              <a:off x="1736671" y="5562427"/>
              <a:ext cx="3085906" cy="584775"/>
            </a:xfrm>
            <a:prstGeom prst="rect">
              <a:avLst/>
            </a:prstGeom>
            <a:solidFill>
              <a:srgbClr val="FFBF0B"/>
            </a:solidFill>
          </p:spPr>
          <p:txBody>
            <a:bodyPr wrap="square" rtlCol="0">
              <a:spAutoFit/>
            </a:bodyPr>
            <a:lstStyle/>
            <a:p>
              <a:pPr algn="ctr">
                <a:spcBef>
                  <a:spcPts val="600"/>
                </a:spcBef>
                <a:spcAft>
                  <a:spcPts val="600"/>
                </a:spcAft>
                <a:defRPr/>
              </a:pPr>
              <a:r>
                <a:rPr kumimoji="0" lang="zh-CN" altLang="en-US" sz="3200" b="1" dirty="0" smtClean="0">
                  <a:solidFill>
                    <a:srgbClr val="C00000"/>
                  </a:solidFill>
                  <a:latin typeface="微软雅黑" panose="020B0503020204020204" pitchFamily="34" charset="-122"/>
                  <a:ea typeface="微软雅黑" panose="020B0503020204020204" pitchFamily="34" charset="-122"/>
                </a:rPr>
                <a:t>易燃易爆试剂</a:t>
              </a:r>
              <a:endParaRPr kumimoji="0" lang="zh-CN" altLang="en-US" sz="3200" b="1" dirty="0">
                <a:solidFill>
                  <a:srgbClr val="C00000"/>
                </a:solidFill>
                <a:latin typeface="微软雅黑" panose="020B0503020204020204" pitchFamily="34" charset="-122"/>
                <a:ea typeface="微软雅黑" panose="020B0503020204020204" pitchFamily="34" charset="-122"/>
              </a:endParaRPr>
            </a:p>
          </p:txBody>
        </p:sp>
      </p:grpSp>
      <p:grpSp>
        <p:nvGrpSpPr>
          <p:cNvPr id="11" name="组合 10"/>
          <p:cNvGrpSpPr/>
          <p:nvPr/>
        </p:nvGrpSpPr>
        <p:grpSpPr>
          <a:xfrm>
            <a:off x="6151224" y="1700808"/>
            <a:ext cx="5290334" cy="4276168"/>
            <a:chOff x="6134258" y="2038273"/>
            <a:chExt cx="5290334" cy="4276168"/>
          </a:xfrm>
        </p:grpSpPr>
        <p:pic>
          <p:nvPicPr>
            <p:cNvPr id="31" name="图片 30"/>
            <p:cNvPicPr>
              <a:picLocks noChangeAspect="1"/>
            </p:cNvPicPr>
            <p:nvPr/>
          </p:nvPicPr>
          <p:blipFill rotWithShape="1">
            <a:blip r:embed="rId4"/>
            <a:srcRect t="1826"/>
            <a:stretch>
              <a:fillRect/>
            </a:stretch>
          </p:blipFill>
          <p:spPr>
            <a:xfrm>
              <a:off x="6134258" y="2038273"/>
              <a:ext cx="5290334" cy="4276168"/>
            </a:xfrm>
            <a:prstGeom prst="rect">
              <a:avLst/>
            </a:prstGeom>
            <a:ln>
              <a:solidFill>
                <a:srgbClr val="C00000"/>
              </a:solidFill>
            </a:ln>
          </p:spPr>
        </p:pic>
        <p:sp>
          <p:nvSpPr>
            <p:cNvPr id="32" name="文本框 31"/>
            <p:cNvSpPr txBox="1"/>
            <p:nvPr/>
          </p:nvSpPr>
          <p:spPr>
            <a:xfrm>
              <a:off x="6396276" y="2276872"/>
              <a:ext cx="1976706" cy="584775"/>
            </a:xfrm>
            <a:prstGeom prst="rect">
              <a:avLst/>
            </a:prstGeom>
            <a:solidFill>
              <a:srgbClr val="FFBF0B"/>
            </a:solidFill>
          </p:spPr>
          <p:txBody>
            <a:bodyPr wrap="square" rtlCol="0">
              <a:spAutoFit/>
            </a:bodyPr>
            <a:lstStyle/>
            <a:p>
              <a:pPr algn="ctr">
                <a:spcBef>
                  <a:spcPts val="600"/>
                </a:spcBef>
                <a:spcAft>
                  <a:spcPts val="600"/>
                </a:spcAft>
                <a:defRPr/>
              </a:pPr>
              <a:r>
                <a:rPr kumimoji="0" lang="zh-CN" altLang="en-US" sz="3200" b="1" dirty="0" smtClean="0">
                  <a:solidFill>
                    <a:srgbClr val="C00000"/>
                  </a:solidFill>
                  <a:latin typeface="微软雅黑" panose="020B0503020204020204" pitchFamily="34" charset="-122"/>
                  <a:ea typeface="微软雅黑" panose="020B0503020204020204" pitchFamily="34" charset="-122"/>
                </a:rPr>
                <a:t>防爆排风</a:t>
              </a:r>
              <a:endParaRPr kumimoji="0" lang="zh-CN" altLang="en-US" sz="3200" b="1" dirty="0">
                <a:solidFill>
                  <a:srgbClr val="C00000"/>
                </a:solidFill>
                <a:latin typeface="微软雅黑" panose="020B0503020204020204" pitchFamily="34" charset="-122"/>
                <a:ea typeface="微软雅黑" panose="020B0503020204020204" pitchFamily="34" charset="-122"/>
              </a:endParaRPr>
            </a:p>
          </p:txBody>
        </p:sp>
      </p:grpSp>
      <p:grpSp>
        <p:nvGrpSpPr>
          <p:cNvPr id="23" name="组合 22"/>
          <p:cNvGrpSpPr/>
          <p:nvPr/>
        </p:nvGrpSpPr>
        <p:grpSpPr>
          <a:xfrm>
            <a:off x="407368" y="260648"/>
            <a:ext cx="11449271" cy="1096576"/>
            <a:chOff x="371365" y="116632"/>
            <a:chExt cx="11449271" cy="1096576"/>
          </a:xfrm>
        </p:grpSpPr>
        <p:pic>
          <p:nvPicPr>
            <p:cNvPr id="24" name="Picture 22" descr="方案2+封底(白色字体） 拷贝"/>
            <p:cNvPicPr>
              <a:picLocks noChangeAspect="1" noChangeArrowheads="1"/>
            </p:cNvPicPr>
            <p:nvPr/>
          </p:nvPicPr>
          <p:blipFill rotWithShape="1">
            <a:blip r:embed="rId5">
              <a:extLst>
                <a:ext uri="{28A0092B-C50C-407E-A947-70E740481C1C}">
                  <a14:useLocalDpi xmlns:a14="http://schemas.microsoft.com/office/drawing/2010/main" val="0"/>
                </a:ext>
              </a:extLst>
            </a:blip>
            <a:srcRect t="1332" b="10386"/>
            <a:stretch>
              <a:fillRect/>
            </a:stretch>
          </p:blipFill>
          <p:spPr bwMode="auto">
            <a:xfrm>
              <a:off x="5067609" y="116632"/>
              <a:ext cx="1249518" cy="10965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27" name="组合 26"/>
            <p:cNvGrpSpPr/>
            <p:nvPr/>
          </p:nvGrpSpPr>
          <p:grpSpPr>
            <a:xfrm>
              <a:off x="371365" y="272393"/>
              <a:ext cx="11449271" cy="741877"/>
              <a:chOff x="371365" y="272393"/>
              <a:chExt cx="11449271" cy="741877"/>
            </a:xfrm>
          </p:grpSpPr>
          <p:sp>
            <p:nvSpPr>
              <p:cNvPr id="28" name="矩形 27"/>
              <p:cNvSpPr/>
              <p:nvPr/>
            </p:nvSpPr>
            <p:spPr bwMode="auto">
              <a:xfrm>
                <a:off x="371365" y="272393"/>
                <a:ext cx="4248472" cy="741877"/>
              </a:xfrm>
              <a:prstGeom prst="rect">
                <a:avLst/>
              </a:prstGeom>
              <a:solidFill>
                <a:srgbClr val="1A8A6D"/>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b="1" dirty="0" smtClean="0">
                    <a:latin typeface="微软雅黑" panose="020B0503020204020204" pitchFamily="34" charset="-122"/>
                    <a:ea typeface="微软雅黑" panose="020B0503020204020204" pitchFamily="34" charset="-122"/>
                  </a:rPr>
                  <a:t>第三节</a:t>
                </a:r>
                <a:endParaRPr lang="zh-CN" altLang="en-US" b="1" dirty="0">
                  <a:latin typeface="微软雅黑" panose="020B0503020204020204" pitchFamily="34" charset="-122"/>
                  <a:ea typeface="微软雅黑" panose="020B0503020204020204" pitchFamily="34" charset="-122"/>
                </a:endParaRPr>
              </a:p>
            </p:txBody>
          </p:sp>
          <p:sp>
            <p:nvSpPr>
              <p:cNvPr id="33" name="矩形 32"/>
              <p:cNvSpPr/>
              <p:nvPr/>
            </p:nvSpPr>
            <p:spPr bwMode="auto">
              <a:xfrm>
                <a:off x="4763405" y="272393"/>
                <a:ext cx="180467" cy="741877"/>
              </a:xfrm>
              <a:prstGeom prst="rect">
                <a:avLst/>
              </a:prstGeom>
              <a:solidFill>
                <a:srgbClr val="1A8A6D"/>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34" name="矩形 33"/>
              <p:cNvSpPr/>
              <p:nvPr/>
            </p:nvSpPr>
            <p:spPr bwMode="auto">
              <a:xfrm>
                <a:off x="6360273" y="874040"/>
                <a:ext cx="5460362" cy="140230"/>
              </a:xfrm>
              <a:prstGeom prst="rect">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35" name="文本框 1"/>
              <p:cNvSpPr txBox="1">
                <a:spLocks noChangeArrowheads="1"/>
              </p:cNvSpPr>
              <p:nvPr/>
            </p:nvSpPr>
            <p:spPr bwMode="auto">
              <a:xfrm>
                <a:off x="6360274" y="272393"/>
                <a:ext cx="5460362"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a:lnSpc>
                    <a:spcPct val="100000"/>
                  </a:lnSpc>
                  <a:spcBef>
                    <a:spcPct val="0"/>
                  </a:spcBef>
                  <a:buNone/>
                </a:pPr>
                <a:r>
                  <a:rPr lang="zh-CN" altLang="en-US" b="1" dirty="0" smtClean="0">
                    <a:solidFill>
                      <a:schemeClr val="accent1">
                        <a:lumMod val="75000"/>
                      </a:schemeClr>
                    </a:solidFill>
                    <a:latin typeface="微软雅黑" panose="020B0503020204020204" pitchFamily="34" charset="-122"/>
                    <a:ea typeface="微软雅黑" panose="020B0503020204020204" pitchFamily="34" charset="-122"/>
                  </a:rPr>
                  <a:t>危险化学品安全管理</a:t>
                </a:r>
                <a:endParaRPr lang="zh-CN" altLang="en-US" b="1" dirty="0">
                  <a:solidFill>
                    <a:schemeClr val="accent1">
                      <a:lumMod val="75000"/>
                    </a:schemeClr>
                  </a:solidFill>
                  <a:latin typeface="Times New Roman" panose="02020603050405020304" pitchFamily="18" charset="0"/>
                </a:endParaRPr>
              </a:p>
            </p:txBody>
          </p:sp>
          <p:cxnSp>
            <p:nvCxnSpPr>
              <p:cNvPr id="36" name="直接连接符 35"/>
              <p:cNvCxnSpPr/>
              <p:nvPr/>
            </p:nvCxnSpPr>
            <p:spPr>
              <a:xfrm>
                <a:off x="6360273" y="764704"/>
                <a:ext cx="5460362" cy="0"/>
              </a:xfrm>
              <a:prstGeom prst="line">
                <a:avLst/>
              </a:prstGeom>
              <a:ln w="19050"/>
            </p:spPr>
            <p:style>
              <a:lnRef idx="1">
                <a:schemeClr val="accent1"/>
              </a:lnRef>
              <a:fillRef idx="0">
                <a:schemeClr val="accent1"/>
              </a:fillRef>
              <a:effectRef idx="0">
                <a:schemeClr val="accent1"/>
              </a:effectRef>
              <a:fontRef idx="minor">
                <a:schemeClr val="tx1"/>
              </a:fontRef>
            </p:style>
          </p:cxnSp>
        </p:grpSp>
      </p:gr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additive="base">
                                        <p:cTn id="13" dur="500" fill="hold"/>
                                        <p:tgtEl>
                                          <p:spTgt spid="7"/>
                                        </p:tgtEl>
                                        <p:attrNameLst>
                                          <p:attrName>ppt_x</p:attrName>
                                        </p:attrNameLst>
                                      </p:cBhvr>
                                      <p:tavLst>
                                        <p:tav tm="0">
                                          <p:val>
                                            <p:strVal val="#ppt_x"/>
                                          </p:val>
                                        </p:tav>
                                        <p:tav tm="100000">
                                          <p:val>
                                            <p:strVal val="#ppt_x"/>
                                          </p:val>
                                        </p:tav>
                                      </p:tavLst>
                                    </p:anim>
                                    <p:anim calcmode="lin" valueType="num">
                                      <p:cBhvr additive="base">
                                        <p:cTn id="14"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10"/>
                                        </p:tgtEl>
                                        <p:attrNameLst>
                                          <p:attrName>style.visibility</p:attrName>
                                        </p:attrNameLst>
                                      </p:cBhvr>
                                      <p:to>
                                        <p:strVal val="visible"/>
                                      </p:to>
                                    </p:set>
                                    <p:anim calcmode="lin" valueType="num">
                                      <p:cBhvr additive="base">
                                        <p:cTn id="19" dur="500" fill="hold"/>
                                        <p:tgtEl>
                                          <p:spTgt spid="10"/>
                                        </p:tgtEl>
                                        <p:attrNameLst>
                                          <p:attrName>ppt_x</p:attrName>
                                        </p:attrNameLst>
                                      </p:cBhvr>
                                      <p:tavLst>
                                        <p:tav tm="0">
                                          <p:val>
                                            <p:strVal val="#ppt_x"/>
                                          </p:val>
                                        </p:tav>
                                        <p:tav tm="100000">
                                          <p:val>
                                            <p:strVal val="#ppt_x"/>
                                          </p:val>
                                        </p:tav>
                                      </p:tavLst>
                                    </p:anim>
                                    <p:anim calcmode="lin" valueType="num">
                                      <p:cBhvr additive="base">
                                        <p:cTn id="20"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11"/>
                                        </p:tgtEl>
                                        <p:attrNameLst>
                                          <p:attrName>style.visibility</p:attrName>
                                        </p:attrNameLst>
                                      </p:cBhvr>
                                      <p:to>
                                        <p:strVal val="visible"/>
                                      </p:to>
                                    </p:set>
                                    <p:anim calcmode="lin" valueType="num">
                                      <p:cBhvr additive="base">
                                        <p:cTn id="25" dur="500" fill="hold"/>
                                        <p:tgtEl>
                                          <p:spTgt spid="11"/>
                                        </p:tgtEl>
                                        <p:attrNameLst>
                                          <p:attrName>ppt_x</p:attrName>
                                        </p:attrNameLst>
                                      </p:cBhvr>
                                      <p:tavLst>
                                        <p:tav tm="0">
                                          <p:val>
                                            <p:strVal val="#ppt_x"/>
                                          </p:val>
                                        </p:tav>
                                        <p:tav tm="100000">
                                          <p:val>
                                            <p:strVal val="#ppt_x"/>
                                          </p:val>
                                        </p:tav>
                                      </p:tavLst>
                                    </p:anim>
                                    <p:anim calcmode="lin" valueType="num">
                                      <p:cBhvr additive="base">
                                        <p:cTn id="26"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pPr>
              <a:defRPr/>
            </a:pPr>
            <a:fld id="{2DF0EC56-E1A7-4A46-86F1-FEFF1B24FD78}" type="slidenum">
              <a:rPr lang="zh-CN" altLang="en-US" smtClean="0"/>
            </a:fld>
            <a:endParaRPr lang="en-US" altLang="zh-CN"/>
          </a:p>
        </p:txBody>
      </p:sp>
      <p:pic>
        <p:nvPicPr>
          <p:cNvPr id="24" name="图片 23"/>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3992906" y="1694765"/>
            <a:ext cx="7503694" cy="4454794"/>
          </a:xfrm>
          <a:prstGeom prst="rect">
            <a:avLst/>
          </a:prstGeom>
          <a:ln>
            <a:noFill/>
          </a:ln>
          <a:effectLst/>
        </p:spPr>
      </p:pic>
      <p:grpSp>
        <p:nvGrpSpPr>
          <p:cNvPr id="25" name="组合 24"/>
          <p:cNvGrpSpPr/>
          <p:nvPr/>
        </p:nvGrpSpPr>
        <p:grpSpPr>
          <a:xfrm>
            <a:off x="407368" y="260648"/>
            <a:ext cx="11449271" cy="1096576"/>
            <a:chOff x="371365" y="116632"/>
            <a:chExt cx="11449271" cy="1096576"/>
          </a:xfrm>
        </p:grpSpPr>
        <p:pic>
          <p:nvPicPr>
            <p:cNvPr id="26" name="Picture 22" descr="方案2+封底(白色字体） 拷贝"/>
            <p:cNvPicPr>
              <a:picLocks noChangeAspect="1" noChangeArrowheads="1"/>
            </p:cNvPicPr>
            <p:nvPr/>
          </p:nvPicPr>
          <p:blipFill rotWithShape="1">
            <a:blip r:embed="rId2">
              <a:extLst>
                <a:ext uri="{28A0092B-C50C-407E-A947-70E740481C1C}">
                  <a14:useLocalDpi xmlns:a14="http://schemas.microsoft.com/office/drawing/2010/main" val="0"/>
                </a:ext>
              </a:extLst>
            </a:blip>
            <a:srcRect t="1332" b="10386"/>
            <a:stretch>
              <a:fillRect/>
            </a:stretch>
          </p:blipFill>
          <p:spPr bwMode="auto">
            <a:xfrm>
              <a:off x="5067609" y="116632"/>
              <a:ext cx="1249518" cy="10965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27" name="组合 26"/>
            <p:cNvGrpSpPr/>
            <p:nvPr/>
          </p:nvGrpSpPr>
          <p:grpSpPr>
            <a:xfrm>
              <a:off x="371365" y="272393"/>
              <a:ext cx="11449271" cy="741877"/>
              <a:chOff x="371365" y="272393"/>
              <a:chExt cx="11449271" cy="741877"/>
            </a:xfrm>
          </p:grpSpPr>
          <p:sp>
            <p:nvSpPr>
              <p:cNvPr id="28" name="矩形 27"/>
              <p:cNvSpPr/>
              <p:nvPr/>
            </p:nvSpPr>
            <p:spPr bwMode="auto">
              <a:xfrm>
                <a:off x="371365" y="272393"/>
                <a:ext cx="4248472" cy="741877"/>
              </a:xfrm>
              <a:prstGeom prst="rect">
                <a:avLst/>
              </a:prstGeom>
              <a:solidFill>
                <a:srgbClr val="1A8A6D"/>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b="1" dirty="0" smtClean="0">
                    <a:latin typeface="微软雅黑" panose="020B0503020204020204" pitchFamily="34" charset="-122"/>
                    <a:ea typeface="微软雅黑" panose="020B0503020204020204" pitchFamily="34" charset="-122"/>
                  </a:rPr>
                  <a:t>第三节</a:t>
                </a:r>
                <a:endParaRPr lang="zh-CN" altLang="en-US" b="1" dirty="0">
                  <a:latin typeface="微软雅黑" panose="020B0503020204020204" pitchFamily="34" charset="-122"/>
                  <a:ea typeface="微软雅黑" panose="020B0503020204020204" pitchFamily="34" charset="-122"/>
                </a:endParaRPr>
              </a:p>
            </p:txBody>
          </p:sp>
          <p:sp>
            <p:nvSpPr>
              <p:cNvPr id="29" name="矩形 28"/>
              <p:cNvSpPr/>
              <p:nvPr/>
            </p:nvSpPr>
            <p:spPr bwMode="auto">
              <a:xfrm>
                <a:off x="4763405" y="272393"/>
                <a:ext cx="180467" cy="741877"/>
              </a:xfrm>
              <a:prstGeom prst="rect">
                <a:avLst/>
              </a:prstGeom>
              <a:solidFill>
                <a:srgbClr val="1A8A6D"/>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30" name="矩形 29"/>
              <p:cNvSpPr/>
              <p:nvPr/>
            </p:nvSpPr>
            <p:spPr bwMode="auto">
              <a:xfrm>
                <a:off x="6360273" y="874040"/>
                <a:ext cx="5460362" cy="140230"/>
              </a:xfrm>
              <a:prstGeom prst="rect">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31" name="文本框 1"/>
              <p:cNvSpPr txBox="1">
                <a:spLocks noChangeArrowheads="1"/>
              </p:cNvSpPr>
              <p:nvPr/>
            </p:nvSpPr>
            <p:spPr bwMode="auto">
              <a:xfrm>
                <a:off x="6360274" y="272393"/>
                <a:ext cx="5460362"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a:lnSpc>
                    <a:spcPct val="100000"/>
                  </a:lnSpc>
                  <a:spcBef>
                    <a:spcPct val="0"/>
                  </a:spcBef>
                  <a:buNone/>
                </a:pPr>
                <a:r>
                  <a:rPr lang="zh-CN" altLang="en-US" b="1" dirty="0" smtClean="0">
                    <a:solidFill>
                      <a:schemeClr val="accent1">
                        <a:lumMod val="75000"/>
                      </a:schemeClr>
                    </a:solidFill>
                    <a:latin typeface="微软雅黑" panose="020B0503020204020204" pitchFamily="34" charset="-122"/>
                    <a:ea typeface="微软雅黑" panose="020B0503020204020204" pitchFamily="34" charset="-122"/>
                  </a:rPr>
                  <a:t>危险化学品安全管理</a:t>
                </a:r>
                <a:endParaRPr lang="zh-CN" altLang="en-US" b="1" dirty="0">
                  <a:solidFill>
                    <a:schemeClr val="accent1">
                      <a:lumMod val="75000"/>
                    </a:schemeClr>
                  </a:solidFill>
                  <a:latin typeface="Times New Roman" panose="02020603050405020304" pitchFamily="18" charset="0"/>
                </a:endParaRPr>
              </a:p>
            </p:txBody>
          </p:sp>
          <p:cxnSp>
            <p:nvCxnSpPr>
              <p:cNvPr id="32" name="直接连接符 31"/>
              <p:cNvCxnSpPr/>
              <p:nvPr/>
            </p:nvCxnSpPr>
            <p:spPr>
              <a:xfrm>
                <a:off x="6360273" y="764704"/>
                <a:ext cx="5460362" cy="0"/>
              </a:xfrm>
              <a:prstGeom prst="line">
                <a:avLst/>
              </a:prstGeom>
              <a:ln w="19050"/>
            </p:spPr>
            <p:style>
              <a:lnRef idx="1">
                <a:schemeClr val="accent1"/>
              </a:lnRef>
              <a:fillRef idx="0">
                <a:schemeClr val="accent1"/>
              </a:fillRef>
              <a:effectRef idx="0">
                <a:schemeClr val="accent1"/>
              </a:effectRef>
              <a:fontRef idx="minor">
                <a:schemeClr val="tx1"/>
              </a:fontRef>
            </p:style>
          </p:cxnSp>
        </p:grpSp>
      </p:grpSp>
      <p:pic>
        <p:nvPicPr>
          <p:cNvPr id="23" name="图片 22"/>
          <p:cNvPicPr>
            <a:picLocks noChangeAspect="1"/>
          </p:cNvPicPr>
          <p:nvPr/>
        </p:nvPicPr>
        <p:blipFill rotWithShape="1">
          <a:blip r:embed="rId3" cstate="print">
            <a:extLst>
              <a:ext uri="{28A0092B-C50C-407E-A947-70E740481C1C}">
                <a14:useLocalDpi xmlns:a14="http://schemas.microsoft.com/office/drawing/2010/main" val="0"/>
              </a:ext>
            </a:extLst>
          </a:blip>
          <a:srcRect l="8090" r="1245"/>
          <a:stretch>
            <a:fillRect/>
          </a:stretch>
        </p:blipFill>
        <p:spPr>
          <a:xfrm>
            <a:off x="767407" y="1689041"/>
            <a:ext cx="6552729" cy="4454475"/>
          </a:xfrm>
          <a:prstGeom prst="rect">
            <a:avLst/>
          </a:prstGeom>
          <a:ln>
            <a:noFill/>
          </a:ln>
          <a:effectLst/>
        </p:spPr>
      </p:pic>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500" fill="hold"/>
                                        <p:tgtEl>
                                          <p:spTgt spid="24"/>
                                        </p:tgtEl>
                                        <p:attrNameLst>
                                          <p:attrName>ppt_x</p:attrName>
                                        </p:attrNameLst>
                                      </p:cBhvr>
                                      <p:tavLst>
                                        <p:tav tm="0">
                                          <p:val>
                                            <p:strVal val="#ppt_x"/>
                                          </p:val>
                                        </p:tav>
                                        <p:tav tm="100000">
                                          <p:val>
                                            <p:strVal val="#ppt_x"/>
                                          </p:val>
                                        </p:tav>
                                      </p:tavLst>
                                    </p:anim>
                                    <p:anim calcmode="lin" valueType="num">
                                      <p:cBhvr additive="base">
                                        <p:cTn id="8"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23"/>
                                        </p:tgtEl>
                                        <p:attrNameLst>
                                          <p:attrName>style.visibility</p:attrName>
                                        </p:attrNameLst>
                                      </p:cBhvr>
                                      <p:to>
                                        <p:strVal val="visible"/>
                                      </p:to>
                                    </p:set>
                                    <p:anim calcmode="lin" valueType="num">
                                      <p:cBhvr additive="base">
                                        <p:cTn id="13" dur="500" fill="hold"/>
                                        <p:tgtEl>
                                          <p:spTgt spid="23"/>
                                        </p:tgtEl>
                                        <p:attrNameLst>
                                          <p:attrName>ppt_x</p:attrName>
                                        </p:attrNameLst>
                                      </p:cBhvr>
                                      <p:tavLst>
                                        <p:tav tm="0">
                                          <p:val>
                                            <p:strVal val="#ppt_x"/>
                                          </p:val>
                                        </p:tav>
                                        <p:tav tm="100000">
                                          <p:val>
                                            <p:strVal val="#ppt_x"/>
                                          </p:val>
                                        </p:tav>
                                      </p:tavLst>
                                    </p:anim>
                                    <p:anim calcmode="lin" valueType="num">
                                      <p:cBhvr additive="base">
                                        <p:cTn id="14" dur="500" fill="hold"/>
                                        <p:tgtEl>
                                          <p:spTgt spid="2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pPr>
              <a:defRPr/>
            </a:pPr>
            <a:fld id="{2DF0EC56-E1A7-4A46-86F1-FEFF1B24FD78}" type="slidenum">
              <a:rPr lang="zh-CN" altLang="en-US" smtClean="0"/>
            </a:fld>
            <a:endParaRPr lang="en-US" altLang="zh-CN"/>
          </a:p>
        </p:txBody>
      </p:sp>
      <p:pic>
        <p:nvPicPr>
          <p:cNvPr id="13" name="图片 12"/>
          <p:cNvPicPr>
            <a:picLocks noChangeAspect="1"/>
          </p:cNvPicPr>
          <p:nvPr/>
        </p:nvPicPr>
        <p:blipFill>
          <a:blip r:embed="rId1"/>
          <a:stretch>
            <a:fillRect/>
          </a:stretch>
        </p:blipFill>
        <p:spPr>
          <a:xfrm>
            <a:off x="3157422" y="1476075"/>
            <a:ext cx="3464438" cy="2664295"/>
          </a:xfrm>
          <a:prstGeom prst="rect">
            <a:avLst/>
          </a:prstGeom>
          <a:noFill/>
          <a:ln w="9525">
            <a:noFill/>
          </a:ln>
        </p:spPr>
      </p:pic>
      <p:pic>
        <p:nvPicPr>
          <p:cNvPr id="22" name="图片 2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032104" y="1493495"/>
            <a:ext cx="1991690" cy="2655586"/>
          </a:xfrm>
          <a:prstGeom prst="rect">
            <a:avLst/>
          </a:prstGeom>
        </p:spPr>
      </p:pic>
      <p:pic>
        <p:nvPicPr>
          <p:cNvPr id="23" name="图片 22"/>
          <p:cNvPicPr>
            <a:picLocks noChangeAspect="1"/>
          </p:cNvPicPr>
          <p:nvPr/>
        </p:nvPicPr>
        <p:blipFill rotWithShape="1">
          <a:blip r:embed="rId3"/>
          <a:srcRect l="19532" t="17315" r="8037"/>
          <a:stretch>
            <a:fillRect/>
          </a:stretch>
        </p:blipFill>
        <p:spPr>
          <a:xfrm>
            <a:off x="767408" y="1481774"/>
            <a:ext cx="2016224" cy="2658596"/>
          </a:xfrm>
          <a:prstGeom prst="rect">
            <a:avLst/>
          </a:prstGeom>
        </p:spPr>
      </p:pic>
      <p:pic>
        <p:nvPicPr>
          <p:cNvPr id="24" name="图片 23"/>
          <p:cNvPicPr>
            <a:picLocks noChangeAspect="1"/>
          </p:cNvPicPr>
          <p:nvPr/>
        </p:nvPicPr>
        <p:blipFill rotWithShape="1">
          <a:blip r:embed="rId4"/>
          <a:srcRect r="8550" b="27170"/>
          <a:stretch>
            <a:fillRect/>
          </a:stretch>
        </p:blipFill>
        <p:spPr>
          <a:xfrm>
            <a:off x="911424" y="4392786"/>
            <a:ext cx="3358578" cy="2006140"/>
          </a:xfrm>
          <a:prstGeom prst="rect">
            <a:avLst/>
          </a:prstGeom>
        </p:spPr>
      </p:pic>
      <p:pic>
        <p:nvPicPr>
          <p:cNvPr id="25" name="图片 24"/>
          <p:cNvPicPr>
            <a:picLocks noChangeAspect="1"/>
          </p:cNvPicPr>
          <p:nvPr/>
        </p:nvPicPr>
        <p:blipFill rotWithShape="1">
          <a:blip r:embed="rId5"/>
          <a:srcRect l="8604" t="17796" r="17748" b="32967"/>
          <a:stretch>
            <a:fillRect/>
          </a:stretch>
        </p:blipFill>
        <p:spPr>
          <a:xfrm>
            <a:off x="8040216" y="4392786"/>
            <a:ext cx="3168352" cy="2001813"/>
          </a:xfrm>
          <a:prstGeom prst="rect">
            <a:avLst/>
          </a:prstGeom>
        </p:spPr>
      </p:pic>
      <p:pic>
        <p:nvPicPr>
          <p:cNvPr id="26" name="图片 25"/>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9434038" y="1493495"/>
            <a:ext cx="1813714" cy="2655586"/>
          </a:xfrm>
          <a:prstGeom prst="rect">
            <a:avLst/>
          </a:prstGeom>
        </p:spPr>
      </p:pic>
      <p:pic>
        <p:nvPicPr>
          <p:cNvPr id="27" name="图片 26"/>
          <p:cNvPicPr>
            <a:picLocks noChangeAspect="1"/>
          </p:cNvPicPr>
          <p:nvPr/>
        </p:nvPicPr>
        <p:blipFill>
          <a:blip r:embed="rId7"/>
          <a:stretch>
            <a:fillRect/>
          </a:stretch>
        </p:blipFill>
        <p:spPr>
          <a:xfrm>
            <a:off x="4511824" y="4392786"/>
            <a:ext cx="3312368" cy="2000029"/>
          </a:xfrm>
          <a:prstGeom prst="rect">
            <a:avLst/>
          </a:prstGeom>
        </p:spPr>
      </p:pic>
      <p:grpSp>
        <p:nvGrpSpPr>
          <p:cNvPr id="21" name="组合 20"/>
          <p:cNvGrpSpPr/>
          <p:nvPr/>
        </p:nvGrpSpPr>
        <p:grpSpPr>
          <a:xfrm>
            <a:off x="407368" y="260648"/>
            <a:ext cx="11449271" cy="1096576"/>
            <a:chOff x="371365" y="116632"/>
            <a:chExt cx="11449271" cy="1096576"/>
          </a:xfrm>
        </p:grpSpPr>
        <p:pic>
          <p:nvPicPr>
            <p:cNvPr id="28" name="Picture 22" descr="方案2+封底(白色字体） 拷贝"/>
            <p:cNvPicPr>
              <a:picLocks noChangeAspect="1" noChangeArrowheads="1"/>
            </p:cNvPicPr>
            <p:nvPr/>
          </p:nvPicPr>
          <p:blipFill rotWithShape="1">
            <a:blip r:embed="rId8">
              <a:extLst>
                <a:ext uri="{28A0092B-C50C-407E-A947-70E740481C1C}">
                  <a14:useLocalDpi xmlns:a14="http://schemas.microsoft.com/office/drawing/2010/main" val="0"/>
                </a:ext>
              </a:extLst>
            </a:blip>
            <a:srcRect t="1332" b="10386"/>
            <a:stretch>
              <a:fillRect/>
            </a:stretch>
          </p:blipFill>
          <p:spPr bwMode="auto">
            <a:xfrm>
              <a:off x="5067609" y="116632"/>
              <a:ext cx="1249518" cy="10965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29" name="组合 28"/>
            <p:cNvGrpSpPr/>
            <p:nvPr/>
          </p:nvGrpSpPr>
          <p:grpSpPr>
            <a:xfrm>
              <a:off x="371365" y="272393"/>
              <a:ext cx="11449271" cy="741877"/>
              <a:chOff x="371365" y="272393"/>
              <a:chExt cx="11449271" cy="741877"/>
            </a:xfrm>
          </p:grpSpPr>
          <p:sp>
            <p:nvSpPr>
              <p:cNvPr id="30" name="矩形 29"/>
              <p:cNvSpPr/>
              <p:nvPr/>
            </p:nvSpPr>
            <p:spPr bwMode="auto">
              <a:xfrm>
                <a:off x="371365" y="272393"/>
                <a:ext cx="4248472" cy="741877"/>
              </a:xfrm>
              <a:prstGeom prst="rect">
                <a:avLst/>
              </a:prstGeom>
              <a:solidFill>
                <a:srgbClr val="1A8A6D"/>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b="1" dirty="0" smtClean="0">
                    <a:latin typeface="微软雅黑" panose="020B0503020204020204" pitchFamily="34" charset="-122"/>
                    <a:ea typeface="微软雅黑" panose="020B0503020204020204" pitchFamily="34" charset="-122"/>
                  </a:rPr>
                  <a:t>第三节</a:t>
                </a:r>
                <a:endParaRPr lang="zh-CN" altLang="en-US" b="1" dirty="0">
                  <a:latin typeface="微软雅黑" panose="020B0503020204020204" pitchFamily="34" charset="-122"/>
                  <a:ea typeface="微软雅黑" panose="020B0503020204020204" pitchFamily="34" charset="-122"/>
                </a:endParaRPr>
              </a:p>
            </p:txBody>
          </p:sp>
          <p:sp>
            <p:nvSpPr>
              <p:cNvPr id="31" name="矩形 30"/>
              <p:cNvSpPr/>
              <p:nvPr/>
            </p:nvSpPr>
            <p:spPr bwMode="auto">
              <a:xfrm>
                <a:off x="4763405" y="272393"/>
                <a:ext cx="180467" cy="741877"/>
              </a:xfrm>
              <a:prstGeom prst="rect">
                <a:avLst/>
              </a:prstGeom>
              <a:solidFill>
                <a:srgbClr val="1A8A6D"/>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32" name="矩形 31"/>
              <p:cNvSpPr/>
              <p:nvPr/>
            </p:nvSpPr>
            <p:spPr bwMode="auto">
              <a:xfrm>
                <a:off x="6360273" y="874040"/>
                <a:ext cx="5460362" cy="140230"/>
              </a:xfrm>
              <a:prstGeom prst="rect">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33" name="文本框 1"/>
              <p:cNvSpPr txBox="1">
                <a:spLocks noChangeArrowheads="1"/>
              </p:cNvSpPr>
              <p:nvPr/>
            </p:nvSpPr>
            <p:spPr bwMode="auto">
              <a:xfrm>
                <a:off x="6360274" y="272393"/>
                <a:ext cx="5460362"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a:lnSpc>
                    <a:spcPct val="100000"/>
                  </a:lnSpc>
                  <a:spcBef>
                    <a:spcPct val="0"/>
                  </a:spcBef>
                  <a:buNone/>
                </a:pPr>
                <a:r>
                  <a:rPr lang="zh-CN" altLang="en-US" b="1" dirty="0" smtClean="0">
                    <a:solidFill>
                      <a:schemeClr val="accent1">
                        <a:lumMod val="75000"/>
                      </a:schemeClr>
                    </a:solidFill>
                    <a:latin typeface="微软雅黑" panose="020B0503020204020204" pitchFamily="34" charset="-122"/>
                    <a:ea typeface="微软雅黑" panose="020B0503020204020204" pitchFamily="34" charset="-122"/>
                  </a:rPr>
                  <a:t>危险化学品安全管理</a:t>
                </a:r>
                <a:endParaRPr lang="zh-CN" altLang="en-US" b="1" dirty="0">
                  <a:solidFill>
                    <a:schemeClr val="accent1">
                      <a:lumMod val="75000"/>
                    </a:schemeClr>
                  </a:solidFill>
                  <a:latin typeface="Times New Roman" panose="02020603050405020304" pitchFamily="18" charset="0"/>
                </a:endParaRPr>
              </a:p>
            </p:txBody>
          </p:sp>
          <p:cxnSp>
            <p:nvCxnSpPr>
              <p:cNvPr id="34" name="直接连接符 33"/>
              <p:cNvCxnSpPr/>
              <p:nvPr/>
            </p:nvCxnSpPr>
            <p:spPr>
              <a:xfrm>
                <a:off x="6360273" y="764704"/>
                <a:ext cx="5460362" cy="0"/>
              </a:xfrm>
              <a:prstGeom prst="line">
                <a:avLst/>
              </a:prstGeom>
              <a:ln w="19050"/>
            </p:spPr>
            <p:style>
              <a:lnRef idx="1">
                <a:schemeClr val="accent1"/>
              </a:lnRef>
              <a:fillRef idx="0">
                <a:schemeClr val="accent1"/>
              </a:fillRef>
              <a:effectRef idx="0">
                <a:schemeClr val="accent1"/>
              </a:effectRef>
              <a:fontRef idx="minor">
                <a:schemeClr val="tx1"/>
              </a:fontRef>
            </p:style>
          </p:cxnSp>
        </p:grpSp>
      </p:gr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pPr>
              <a:defRPr/>
            </a:pPr>
            <a:fld id="{2DF0EC56-E1A7-4A46-86F1-FEFF1B24FD78}" type="slidenum">
              <a:rPr lang="zh-CN" altLang="en-US" smtClean="0"/>
            </a:fld>
            <a:endParaRPr lang="en-US" altLang="zh-CN"/>
          </a:p>
        </p:txBody>
      </p:sp>
      <p:grpSp>
        <p:nvGrpSpPr>
          <p:cNvPr id="12" name="组合 11"/>
          <p:cNvGrpSpPr/>
          <p:nvPr/>
        </p:nvGrpSpPr>
        <p:grpSpPr>
          <a:xfrm>
            <a:off x="407368" y="260648"/>
            <a:ext cx="11449271" cy="1096576"/>
            <a:chOff x="371365" y="116632"/>
            <a:chExt cx="11449271" cy="1096576"/>
          </a:xfrm>
        </p:grpSpPr>
        <p:pic>
          <p:nvPicPr>
            <p:cNvPr id="13" name="Picture 22" descr="方案2+封底(白色字体） 拷贝"/>
            <p:cNvPicPr>
              <a:picLocks noChangeAspect="1" noChangeArrowheads="1"/>
            </p:cNvPicPr>
            <p:nvPr/>
          </p:nvPicPr>
          <p:blipFill rotWithShape="1">
            <a:blip r:embed="rId1">
              <a:extLst>
                <a:ext uri="{28A0092B-C50C-407E-A947-70E740481C1C}">
                  <a14:useLocalDpi xmlns:a14="http://schemas.microsoft.com/office/drawing/2010/main" val="0"/>
                </a:ext>
              </a:extLst>
            </a:blip>
            <a:srcRect t="1332" b="10386"/>
            <a:stretch>
              <a:fillRect/>
            </a:stretch>
          </p:blipFill>
          <p:spPr bwMode="auto">
            <a:xfrm>
              <a:off x="5067609" y="116632"/>
              <a:ext cx="1249518" cy="10965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22" name="组合 21"/>
            <p:cNvGrpSpPr/>
            <p:nvPr/>
          </p:nvGrpSpPr>
          <p:grpSpPr>
            <a:xfrm>
              <a:off x="371365" y="272393"/>
              <a:ext cx="11449271" cy="741877"/>
              <a:chOff x="371365" y="272393"/>
              <a:chExt cx="11449271" cy="741877"/>
            </a:xfrm>
          </p:grpSpPr>
          <p:sp>
            <p:nvSpPr>
              <p:cNvPr id="23" name="矩形 22"/>
              <p:cNvSpPr/>
              <p:nvPr/>
            </p:nvSpPr>
            <p:spPr bwMode="auto">
              <a:xfrm>
                <a:off x="371365" y="272393"/>
                <a:ext cx="4248472" cy="741877"/>
              </a:xfrm>
              <a:prstGeom prst="rect">
                <a:avLst/>
              </a:prstGeom>
              <a:solidFill>
                <a:srgbClr val="1A8A6D"/>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b="1" dirty="0" smtClean="0">
                    <a:latin typeface="微软雅黑" panose="020B0503020204020204" pitchFamily="34" charset="-122"/>
                    <a:ea typeface="微软雅黑" panose="020B0503020204020204" pitchFamily="34" charset="-122"/>
                  </a:rPr>
                  <a:t>第三节</a:t>
                </a:r>
                <a:endParaRPr lang="zh-CN" altLang="en-US" b="1" dirty="0">
                  <a:latin typeface="微软雅黑" panose="020B0503020204020204" pitchFamily="34" charset="-122"/>
                  <a:ea typeface="微软雅黑" panose="020B0503020204020204" pitchFamily="34" charset="-122"/>
                </a:endParaRPr>
              </a:p>
            </p:txBody>
          </p:sp>
          <p:sp>
            <p:nvSpPr>
              <p:cNvPr id="24" name="矩形 23"/>
              <p:cNvSpPr/>
              <p:nvPr/>
            </p:nvSpPr>
            <p:spPr bwMode="auto">
              <a:xfrm>
                <a:off x="4763405" y="272393"/>
                <a:ext cx="180467" cy="741877"/>
              </a:xfrm>
              <a:prstGeom prst="rect">
                <a:avLst/>
              </a:prstGeom>
              <a:solidFill>
                <a:srgbClr val="1A8A6D"/>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26" name="矩形 25"/>
              <p:cNvSpPr/>
              <p:nvPr/>
            </p:nvSpPr>
            <p:spPr bwMode="auto">
              <a:xfrm>
                <a:off x="6360273" y="874040"/>
                <a:ext cx="5460362" cy="140230"/>
              </a:xfrm>
              <a:prstGeom prst="rect">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27" name="文本框 1"/>
              <p:cNvSpPr txBox="1">
                <a:spLocks noChangeArrowheads="1"/>
              </p:cNvSpPr>
              <p:nvPr/>
            </p:nvSpPr>
            <p:spPr bwMode="auto">
              <a:xfrm>
                <a:off x="6360274" y="272393"/>
                <a:ext cx="5460362"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a:lnSpc>
                    <a:spcPct val="100000"/>
                  </a:lnSpc>
                  <a:spcBef>
                    <a:spcPct val="0"/>
                  </a:spcBef>
                  <a:buNone/>
                </a:pPr>
                <a:r>
                  <a:rPr lang="zh-CN" altLang="en-US" b="1" dirty="0" smtClean="0">
                    <a:solidFill>
                      <a:schemeClr val="accent1">
                        <a:lumMod val="75000"/>
                      </a:schemeClr>
                    </a:solidFill>
                    <a:latin typeface="微软雅黑" panose="020B0503020204020204" pitchFamily="34" charset="-122"/>
                    <a:ea typeface="微软雅黑" panose="020B0503020204020204" pitchFamily="34" charset="-122"/>
                  </a:rPr>
                  <a:t>危险化学品安全管理</a:t>
                </a:r>
                <a:endParaRPr lang="zh-CN" altLang="en-US" b="1" dirty="0">
                  <a:solidFill>
                    <a:schemeClr val="accent1">
                      <a:lumMod val="75000"/>
                    </a:schemeClr>
                  </a:solidFill>
                  <a:latin typeface="Times New Roman" panose="02020603050405020304" pitchFamily="18" charset="0"/>
                </a:endParaRPr>
              </a:p>
            </p:txBody>
          </p:sp>
          <p:cxnSp>
            <p:nvCxnSpPr>
              <p:cNvPr id="28" name="直接连接符 27"/>
              <p:cNvCxnSpPr/>
              <p:nvPr/>
            </p:nvCxnSpPr>
            <p:spPr>
              <a:xfrm>
                <a:off x="6360273" y="764704"/>
                <a:ext cx="5460362" cy="0"/>
              </a:xfrm>
              <a:prstGeom prst="line">
                <a:avLst/>
              </a:prstGeom>
              <a:ln w="19050"/>
            </p:spPr>
            <p:style>
              <a:lnRef idx="1">
                <a:schemeClr val="accent1"/>
              </a:lnRef>
              <a:fillRef idx="0">
                <a:schemeClr val="accent1"/>
              </a:fillRef>
              <a:effectRef idx="0">
                <a:schemeClr val="accent1"/>
              </a:effectRef>
              <a:fontRef idx="minor">
                <a:schemeClr val="tx1"/>
              </a:fontRef>
            </p:style>
          </p:cxnSp>
        </p:grpSp>
      </p:grpSp>
      <p:sp>
        <p:nvSpPr>
          <p:cNvPr id="14" name="Rectangle 4"/>
          <p:cNvSpPr txBox="1">
            <a:spLocks noChangeArrowheads="1"/>
          </p:cNvSpPr>
          <p:nvPr/>
        </p:nvSpPr>
        <p:spPr>
          <a:xfrm>
            <a:off x="479376" y="1445720"/>
            <a:ext cx="11058956" cy="3699343"/>
          </a:xfrm>
          <a:prstGeom prst="rect">
            <a:avLst/>
          </a:prstGeom>
        </p:spPr>
        <p:txBody>
          <a:bodyPr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20000"/>
              </a:lnSpc>
              <a:spcBef>
                <a:spcPts val="0"/>
              </a:spcBef>
              <a:spcAft>
                <a:spcPts val="0"/>
              </a:spcAft>
              <a:buNone/>
              <a:defRPr/>
            </a:pPr>
            <a:r>
              <a:rPr lang="zh-CN" altLang="en-US" sz="3600" dirty="0" smtClean="0">
                <a:solidFill>
                  <a:srgbClr val="C00000"/>
                </a:solidFill>
                <a:latin typeface="黑体" panose="02010609060101010101" pitchFamily="49" charset="-122"/>
                <a:ea typeface="黑体" panose="02010609060101010101" pitchFamily="49" charset="-122"/>
              </a:rPr>
              <a:t>危险</a:t>
            </a:r>
            <a:r>
              <a:rPr lang="zh-CN" altLang="en-US" sz="3600" dirty="0">
                <a:solidFill>
                  <a:srgbClr val="C00000"/>
                </a:solidFill>
                <a:latin typeface="黑体" panose="02010609060101010101" pitchFamily="49" charset="-122"/>
                <a:ea typeface="黑体" panose="02010609060101010101" pitchFamily="49" charset="-122"/>
              </a:rPr>
              <a:t>化学品储存注意事项</a:t>
            </a:r>
            <a:endParaRPr lang="en-US" altLang="zh-CN" sz="3600" dirty="0">
              <a:solidFill>
                <a:srgbClr val="C00000"/>
              </a:solidFill>
              <a:latin typeface="黑体" panose="02010609060101010101" pitchFamily="49" charset="-122"/>
              <a:ea typeface="黑体" panose="02010609060101010101" pitchFamily="49" charset="-122"/>
            </a:endParaRPr>
          </a:p>
          <a:p>
            <a:pPr marL="0" indent="0" algn="just">
              <a:lnSpc>
                <a:spcPct val="120000"/>
              </a:lnSpc>
              <a:spcBef>
                <a:spcPts val="0"/>
              </a:spcBef>
              <a:spcAft>
                <a:spcPts val="0"/>
              </a:spcAft>
              <a:buNone/>
              <a:defRPr/>
            </a:pPr>
            <a:r>
              <a:rPr lang="zh-CN" altLang="en-US" sz="3200" dirty="0">
                <a:solidFill>
                  <a:srgbClr val="C00000"/>
                </a:solidFill>
                <a:latin typeface="黑体" panose="02010609060101010101" pitchFamily="49" charset="-122"/>
                <a:ea typeface="黑体" panose="02010609060101010101" pitchFamily="49" charset="-122"/>
              </a:rPr>
              <a:t> </a:t>
            </a:r>
            <a:r>
              <a:rPr lang="zh-CN" altLang="en-US" sz="3200" dirty="0" smtClean="0">
                <a:solidFill>
                  <a:srgbClr val="002060"/>
                </a:solidFill>
                <a:latin typeface="黑体" panose="02010609060101010101" pitchFamily="49" charset="-122"/>
                <a:ea typeface="黑体" panose="02010609060101010101" pitchFamily="49" charset="-122"/>
              </a:rPr>
              <a:t>① 阴凉</a:t>
            </a:r>
            <a:r>
              <a:rPr lang="zh-CN" altLang="en-US" sz="3200" dirty="0">
                <a:solidFill>
                  <a:srgbClr val="002060"/>
                </a:solidFill>
                <a:latin typeface="黑体" panose="02010609060101010101" pitchFamily="49" charset="-122"/>
                <a:ea typeface="黑体" panose="02010609060101010101" pitchFamily="49" charset="-122"/>
              </a:rPr>
              <a:t>通风，分类储存</a:t>
            </a:r>
            <a:r>
              <a:rPr lang="zh-CN" altLang="en-US" sz="3200" dirty="0" smtClean="0">
                <a:solidFill>
                  <a:srgbClr val="002060"/>
                </a:solidFill>
                <a:latin typeface="黑体" panose="02010609060101010101" pitchFamily="49" charset="-122"/>
                <a:ea typeface="黑体" panose="02010609060101010101" pitchFamily="49" charset="-122"/>
              </a:rPr>
              <a:t>，专柜存放；</a:t>
            </a:r>
            <a:endParaRPr lang="en-US" altLang="zh-CN" sz="3200" dirty="0" smtClean="0">
              <a:solidFill>
                <a:srgbClr val="002060"/>
              </a:solidFill>
              <a:latin typeface="黑体" panose="02010609060101010101" pitchFamily="49" charset="-122"/>
              <a:ea typeface="黑体" panose="02010609060101010101" pitchFamily="49" charset="-122"/>
            </a:endParaRPr>
          </a:p>
          <a:p>
            <a:pPr marL="0" indent="0" algn="just">
              <a:lnSpc>
                <a:spcPct val="120000"/>
              </a:lnSpc>
              <a:spcBef>
                <a:spcPts val="0"/>
              </a:spcBef>
              <a:spcAft>
                <a:spcPts val="0"/>
              </a:spcAft>
              <a:buNone/>
              <a:defRPr/>
            </a:pPr>
            <a:r>
              <a:rPr lang="en-US" altLang="zh-CN" sz="3200" dirty="0">
                <a:solidFill>
                  <a:srgbClr val="002060"/>
                </a:solidFill>
                <a:latin typeface="黑体" panose="02010609060101010101" pitchFamily="49" charset="-122"/>
                <a:ea typeface="黑体" panose="02010609060101010101" pitchFamily="49" charset="-122"/>
              </a:rPr>
              <a:t> </a:t>
            </a:r>
            <a:r>
              <a:rPr lang="zh-CN" altLang="en-US" sz="3200" dirty="0" smtClean="0">
                <a:solidFill>
                  <a:srgbClr val="002060"/>
                </a:solidFill>
                <a:latin typeface="黑体" panose="02010609060101010101" pitchFamily="49" charset="-122"/>
                <a:ea typeface="黑体" panose="02010609060101010101" pitchFamily="49" charset="-122"/>
              </a:rPr>
              <a:t>② 防水</a:t>
            </a:r>
            <a:r>
              <a:rPr lang="zh-CN" altLang="en-US" sz="3200" dirty="0">
                <a:solidFill>
                  <a:srgbClr val="002060"/>
                </a:solidFill>
                <a:latin typeface="黑体" panose="02010609060101010101" pitchFamily="49" charset="-122"/>
                <a:ea typeface="黑体" panose="02010609060101010101" pitchFamily="49" charset="-122"/>
              </a:rPr>
              <a:t>、防火</a:t>
            </a:r>
            <a:r>
              <a:rPr lang="zh-CN" altLang="en-US" sz="3200" dirty="0" smtClean="0">
                <a:solidFill>
                  <a:srgbClr val="002060"/>
                </a:solidFill>
                <a:latin typeface="黑体" panose="02010609060101010101" pitchFamily="49" charset="-122"/>
                <a:ea typeface="黑体" panose="02010609060101010101" pitchFamily="49" charset="-122"/>
              </a:rPr>
              <a:t>、防盗、防爆、防泄漏、防</a:t>
            </a:r>
            <a:r>
              <a:rPr lang="zh-CN" altLang="en-US" sz="3200" dirty="0">
                <a:solidFill>
                  <a:srgbClr val="002060"/>
                </a:solidFill>
                <a:latin typeface="黑体" panose="02010609060101010101" pitchFamily="49" charset="-122"/>
                <a:ea typeface="黑体" panose="02010609060101010101" pitchFamily="49" charset="-122"/>
              </a:rPr>
              <a:t>静电； </a:t>
            </a:r>
            <a:endParaRPr lang="en-US" altLang="zh-CN" sz="3200" dirty="0" smtClean="0">
              <a:solidFill>
                <a:srgbClr val="002060"/>
              </a:solidFill>
              <a:latin typeface="黑体" panose="02010609060101010101" pitchFamily="49" charset="-122"/>
              <a:ea typeface="黑体" panose="02010609060101010101" pitchFamily="49" charset="-122"/>
            </a:endParaRPr>
          </a:p>
          <a:p>
            <a:pPr marL="0" indent="0">
              <a:lnSpc>
                <a:spcPct val="120000"/>
              </a:lnSpc>
              <a:spcBef>
                <a:spcPts val="0"/>
              </a:spcBef>
              <a:spcAft>
                <a:spcPts val="0"/>
              </a:spcAft>
              <a:buNone/>
            </a:pPr>
            <a:r>
              <a:rPr lang="zh-CN" altLang="en-US" sz="3200" dirty="0" smtClean="0">
                <a:solidFill>
                  <a:srgbClr val="002060"/>
                </a:solidFill>
                <a:latin typeface="黑体" panose="02010609060101010101" pitchFamily="49" charset="-122"/>
                <a:ea typeface="黑体" panose="02010609060101010101" pitchFamily="49" charset="-122"/>
              </a:rPr>
              <a:t> ③ 包装</a:t>
            </a:r>
            <a:r>
              <a:rPr lang="zh-CN" altLang="en-US" sz="3200" dirty="0">
                <a:solidFill>
                  <a:srgbClr val="002060"/>
                </a:solidFill>
                <a:latin typeface="黑体" panose="02010609060101010101" pitchFamily="49" charset="-122"/>
                <a:ea typeface="黑体" panose="02010609060101010101" pitchFamily="49" charset="-122"/>
              </a:rPr>
              <a:t>完整，标识清楚</a:t>
            </a:r>
            <a:r>
              <a:rPr lang="zh-CN" altLang="en-US" sz="3200" dirty="0" smtClean="0">
                <a:solidFill>
                  <a:srgbClr val="002060"/>
                </a:solidFill>
                <a:latin typeface="黑体" panose="02010609060101010101" pitchFamily="49" charset="-122"/>
                <a:ea typeface="黑体" panose="02010609060101010101" pitchFamily="49" charset="-122"/>
              </a:rPr>
              <a:t>；</a:t>
            </a:r>
            <a:r>
              <a:rPr lang="zh-CN" altLang="en-US" sz="3200" dirty="0">
                <a:solidFill>
                  <a:srgbClr val="002060"/>
                </a:solidFill>
                <a:latin typeface="黑体" panose="02010609060101010101" pitchFamily="49" charset="-122"/>
                <a:ea typeface="黑体" panose="02010609060101010101" pitchFamily="49" charset="-122"/>
              </a:rPr>
              <a:t>最小量存放；</a:t>
            </a:r>
            <a:endParaRPr lang="en-US" altLang="zh-CN" sz="3200" dirty="0" smtClean="0">
              <a:solidFill>
                <a:srgbClr val="002060"/>
              </a:solidFill>
              <a:latin typeface="黑体" panose="02010609060101010101" pitchFamily="49" charset="-122"/>
              <a:ea typeface="黑体" panose="02010609060101010101" pitchFamily="49" charset="-122"/>
            </a:endParaRPr>
          </a:p>
          <a:p>
            <a:pPr marL="0" indent="0">
              <a:lnSpc>
                <a:spcPct val="120000"/>
              </a:lnSpc>
              <a:spcBef>
                <a:spcPts val="0"/>
              </a:spcBef>
              <a:spcAft>
                <a:spcPts val="0"/>
              </a:spcAft>
              <a:buNone/>
            </a:pPr>
            <a:r>
              <a:rPr lang="en-US" altLang="zh-CN" sz="3200" dirty="0">
                <a:solidFill>
                  <a:srgbClr val="002060"/>
                </a:solidFill>
                <a:latin typeface="黑体" panose="02010609060101010101" pitchFamily="49" charset="-122"/>
                <a:ea typeface="黑体" panose="02010609060101010101" pitchFamily="49" charset="-122"/>
              </a:rPr>
              <a:t> </a:t>
            </a:r>
            <a:r>
              <a:rPr lang="zh-CN" altLang="en-US" sz="3200" dirty="0">
                <a:solidFill>
                  <a:srgbClr val="002060"/>
                </a:solidFill>
                <a:latin typeface="黑体" panose="02010609060101010101" pitchFamily="49" charset="-122"/>
                <a:ea typeface="黑体" panose="02010609060101010101" pitchFamily="49" charset="-122"/>
              </a:rPr>
              <a:t>④ </a:t>
            </a:r>
            <a:r>
              <a:rPr lang="zh-CN" altLang="en-US" sz="3200" dirty="0" smtClean="0">
                <a:solidFill>
                  <a:srgbClr val="002060"/>
                </a:solidFill>
                <a:latin typeface="黑体" panose="02010609060101010101" pitchFamily="49" charset="-122"/>
                <a:ea typeface="黑体" panose="02010609060101010101" pitchFamily="49" charset="-122"/>
              </a:rPr>
              <a:t>佩戴</a:t>
            </a:r>
            <a:r>
              <a:rPr lang="zh-CN" altLang="en-US" sz="3200" dirty="0">
                <a:solidFill>
                  <a:srgbClr val="002060"/>
                </a:solidFill>
                <a:latin typeface="黑体" panose="02010609060101010101" pitchFamily="49" charset="-122"/>
                <a:ea typeface="黑体" panose="02010609060101010101" pitchFamily="49" charset="-122"/>
              </a:rPr>
              <a:t>保护器具</a:t>
            </a:r>
            <a:r>
              <a:rPr lang="zh-CN" altLang="en-US" sz="3200" dirty="0" smtClean="0">
                <a:solidFill>
                  <a:srgbClr val="002060"/>
                </a:solidFill>
                <a:latin typeface="黑体" panose="02010609060101010101" pitchFamily="49" charset="-122"/>
                <a:ea typeface="黑体" panose="02010609060101010101" pitchFamily="49" charset="-122"/>
              </a:rPr>
              <a:t>；轻</a:t>
            </a:r>
            <a:r>
              <a:rPr lang="zh-CN" altLang="en-US" sz="3200" dirty="0">
                <a:solidFill>
                  <a:srgbClr val="002060"/>
                </a:solidFill>
                <a:latin typeface="黑体" panose="02010609060101010101" pitchFamily="49" charset="-122"/>
                <a:ea typeface="黑体" panose="02010609060101010101" pitchFamily="49" charset="-122"/>
              </a:rPr>
              <a:t>拿轻放，防止摩擦冲击；</a:t>
            </a:r>
            <a:r>
              <a:rPr lang="zh-CN" altLang="en-US" sz="3200" dirty="0" smtClean="0">
                <a:solidFill>
                  <a:srgbClr val="002060"/>
                </a:solidFill>
                <a:latin typeface="黑体" panose="02010609060101010101" pitchFamily="49" charset="-122"/>
                <a:ea typeface="黑体" panose="02010609060101010101" pitchFamily="49" charset="-122"/>
              </a:rPr>
              <a:t>   </a:t>
            </a:r>
            <a:endParaRPr lang="en-US" altLang="zh-CN" sz="3200" dirty="0" smtClean="0">
              <a:solidFill>
                <a:srgbClr val="002060"/>
              </a:solidFill>
              <a:latin typeface="黑体" panose="02010609060101010101" pitchFamily="49" charset="-122"/>
              <a:ea typeface="黑体" panose="02010609060101010101" pitchFamily="49" charset="-122"/>
            </a:endParaRPr>
          </a:p>
          <a:p>
            <a:pPr marL="0" indent="0">
              <a:lnSpc>
                <a:spcPct val="120000"/>
              </a:lnSpc>
              <a:spcBef>
                <a:spcPts val="0"/>
              </a:spcBef>
              <a:spcAft>
                <a:spcPts val="0"/>
              </a:spcAft>
              <a:buNone/>
            </a:pPr>
            <a:r>
              <a:rPr lang="en-US" altLang="zh-CN" sz="3200" dirty="0">
                <a:solidFill>
                  <a:srgbClr val="002060"/>
                </a:solidFill>
                <a:latin typeface="黑体" panose="02010609060101010101" pitchFamily="49" charset="-122"/>
                <a:ea typeface="黑体" panose="02010609060101010101" pitchFamily="49" charset="-122"/>
              </a:rPr>
              <a:t> </a:t>
            </a:r>
            <a:r>
              <a:rPr lang="zh-CN" altLang="en-US" sz="3200" dirty="0" smtClean="0">
                <a:solidFill>
                  <a:srgbClr val="002060"/>
                </a:solidFill>
                <a:latin typeface="黑体" panose="02010609060101010101" pitchFamily="49" charset="-122"/>
                <a:ea typeface="黑体" panose="02010609060101010101" pitchFamily="49" charset="-122"/>
              </a:rPr>
              <a:t>⑤ 做好</a:t>
            </a:r>
            <a:r>
              <a:rPr lang="zh-CN" altLang="en-US" sz="3200" dirty="0">
                <a:solidFill>
                  <a:srgbClr val="002060"/>
                </a:solidFill>
                <a:latin typeface="黑体" panose="02010609060101010101" pitchFamily="49" charset="-122"/>
                <a:ea typeface="黑体" panose="02010609060101010101" pitchFamily="49" charset="-122"/>
              </a:rPr>
              <a:t>取</a:t>
            </a:r>
            <a:r>
              <a:rPr lang="zh-CN" altLang="en-US" sz="3200" dirty="0" smtClean="0">
                <a:solidFill>
                  <a:srgbClr val="002060"/>
                </a:solidFill>
                <a:latin typeface="黑体" panose="02010609060101010101" pitchFamily="49" charset="-122"/>
                <a:ea typeface="黑体" panose="02010609060101010101" pitchFamily="49" charset="-122"/>
              </a:rPr>
              <a:t>用台账</a:t>
            </a:r>
            <a:r>
              <a:rPr lang="zh-CN" altLang="en-US" sz="3200" dirty="0">
                <a:solidFill>
                  <a:srgbClr val="002060"/>
                </a:solidFill>
                <a:latin typeface="黑体" panose="02010609060101010101" pitchFamily="49" charset="-122"/>
                <a:ea typeface="黑体" panose="02010609060101010101" pitchFamily="49" charset="-122"/>
              </a:rPr>
              <a:t>；依法、依规</a:t>
            </a:r>
            <a:r>
              <a:rPr lang="zh-CN" altLang="en-US" sz="3200" dirty="0" smtClean="0">
                <a:solidFill>
                  <a:srgbClr val="002060"/>
                </a:solidFill>
                <a:latin typeface="黑体" panose="02010609060101010101" pitchFamily="49" charset="-122"/>
                <a:ea typeface="黑体" panose="02010609060101010101" pitchFamily="49" charset="-122"/>
              </a:rPr>
              <a:t>管理。 </a:t>
            </a:r>
            <a:endParaRPr lang="en-US" altLang="zh-CN" sz="3200" dirty="0">
              <a:solidFill>
                <a:srgbClr val="002060"/>
              </a:solidFill>
              <a:latin typeface="黑体" panose="02010609060101010101" pitchFamily="49" charset="-122"/>
              <a:ea typeface="黑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4">
                                            <p:txEl>
                                              <p:pRg st="1" end="1"/>
                                            </p:txEl>
                                          </p:spTgt>
                                        </p:tgtEl>
                                        <p:attrNameLst>
                                          <p:attrName>style.visibility</p:attrName>
                                        </p:attrNameLst>
                                      </p:cBhvr>
                                      <p:to>
                                        <p:strVal val="visible"/>
                                      </p:to>
                                    </p:set>
                                    <p:anim calcmode="lin" valueType="num">
                                      <p:cBhvr additive="base">
                                        <p:cTn id="7" dur="500" fill="hold"/>
                                        <p:tgtEl>
                                          <p:spTgt spid="14">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4">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14">
                                            <p:txEl>
                                              <p:pRg st="2" end="2"/>
                                            </p:txEl>
                                          </p:spTgt>
                                        </p:tgtEl>
                                        <p:attrNameLst>
                                          <p:attrName>style.visibility</p:attrName>
                                        </p:attrNameLst>
                                      </p:cBhvr>
                                      <p:to>
                                        <p:strVal val="visible"/>
                                      </p:to>
                                    </p:set>
                                    <p:anim calcmode="lin" valueType="num">
                                      <p:cBhvr additive="base">
                                        <p:cTn id="13" dur="500" fill="hold"/>
                                        <p:tgtEl>
                                          <p:spTgt spid="14">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14">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14">
                                            <p:txEl>
                                              <p:pRg st="3" end="3"/>
                                            </p:txEl>
                                          </p:spTgt>
                                        </p:tgtEl>
                                        <p:attrNameLst>
                                          <p:attrName>style.visibility</p:attrName>
                                        </p:attrNameLst>
                                      </p:cBhvr>
                                      <p:to>
                                        <p:strVal val="visible"/>
                                      </p:to>
                                    </p:set>
                                    <p:anim calcmode="lin" valueType="num">
                                      <p:cBhvr additive="base">
                                        <p:cTn id="19" dur="500" fill="hold"/>
                                        <p:tgtEl>
                                          <p:spTgt spid="14">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14">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14">
                                            <p:txEl>
                                              <p:pRg st="4" end="4"/>
                                            </p:txEl>
                                          </p:spTgt>
                                        </p:tgtEl>
                                        <p:attrNameLst>
                                          <p:attrName>style.visibility</p:attrName>
                                        </p:attrNameLst>
                                      </p:cBhvr>
                                      <p:to>
                                        <p:strVal val="visible"/>
                                      </p:to>
                                    </p:set>
                                    <p:anim calcmode="lin" valueType="num">
                                      <p:cBhvr additive="base">
                                        <p:cTn id="25" dur="500" fill="hold"/>
                                        <p:tgtEl>
                                          <p:spTgt spid="14">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14">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14">
                                            <p:txEl>
                                              <p:pRg st="5" end="5"/>
                                            </p:txEl>
                                          </p:spTgt>
                                        </p:tgtEl>
                                        <p:attrNameLst>
                                          <p:attrName>style.visibility</p:attrName>
                                        </p:attrNameLst>
                                      </p:cBhvr>
                                      <p:to>
                                        <p:strVal val="visible"/>
                                      </p:to>
                                    </p:set>
                                    <p:anim calcmode="lin" valueType="num">
                                      <p:cBhvr additive="base">
                                        <p:cTn id="31" dur="500" fill="hold"/>
                                        <p:tgtEl>
                                          <p:spTgt spid="14">
                                            <p:txEl>
                                              <p:pRg st="5" end="5"/>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14">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4"/>
          <p:cNvSpPr txBox="1">
            <a:spLocks noChangeArrowheads="1"/>
          </p:cNvSpPr>
          <p:nvPr/>
        </p:nvSpPr>
        <p:spPr>
          <a:xfrm>
            <a:off x="551384" y="1369784"/>
            <a:ext cx="11089232" cy="4767909"/>
          </a:xfrm>
          <a:prstGeom prst="rect">
            <a:avLst/>
          </a:prstGeom>
        </p:spPr>
        <p:txBody>
          <a:bodyPr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spcBef>
                <a:spcPts val="0"/>
              </a:spcBef>
              <a:spcAft>
                <a:spcPts val="0"/>
              </a:spcAft>
              <a:buNone/>
              <a:defRPr/>
            </a:pPr>
            <a:r>
              <a:rPr lang="en-US" altLang="zh-CN" sz="3200" dirty="0" smtClean="0">
                <a:solidFill>
                  <a:srgbClr val="C00000"/>
                </a:solidFill>
                <a:latin typeface="黑体" panose="02010609060101010101" pitchFamily="49" charset="-122"/>
                <a:ea typeface="黑体" panose="02010609060101010101" pitchFamily="49" charset="-122"/>
              </a:rPr>
              <a:t>3</a:t>
            </a:r>
            <a:r>
              <a:rPr lang="zh-CN" altLang="en-US" sz="3200" dirty="0" smtClean="0">
                <a:solidFill>
                  <a:srgbClr val="C00000"/>
                </a:solidFill>
                <a:latin typeface="黑体" panose="02010609060101010101" pitchFamily="49" charset="-122"/>
                <a:ea typeface="黑体" panose="02010609060101010101" pitchFamily="49" charset="-122"/>
              </a:rPr>
              <a:t>、危险化学品的使用</a:t>
            </a:r>
            <a:endParaRPr lang="zh-CN" altLang="en-US" sz="3200" dirty="0" smtClean="0">
              <a:solidFill>
                <a:srgbClr val="C00000"/>
              </a:solidFill>
              <a:latin typeface="黑体" panose="02010609060101010101" pitchFamily="49" charset="-122"/>
              <a:ea typeface="黑体" panose="02010609060101010101" pitchFamily="49" charset="-122"/>
            </a:endParaRPr>
          </a:p>
          <a:p>
            <a:pPr marL="0" indent="0">
              <a:lnSpc>
                <a:spcPct val="114000"/>
              </a:lnSpc>
              <a:spcBef>
                <a:spcPts val="0"/>
              </a:spcBef>
              <a:spcAft>
                <a:spcPts val="0"/>
              </a:spcAft>
              <a:buNone/>
            </a:pPr>
            <a:r>
              <a:rPr lang="zh-CN" altLang="en-US" sz="3000" dirty="0" smtClean="0">
                <a:solidFill>
                  <a:srgbClr val="002060"/>
                </a:solidFill>
                <a:latin typeface="黑体" panose="02010609060101010101" pitchFamily="49" charset="-122"/>
                <a:ea typeface="黑体" panose="02010609060101010101" pitchFamily="49" charset="-122"/>
              </a:rPr>
              <a:t> ① 使用前仔细</a:t>
            </a:r>
            <a:r>
              <a:rPr lang="zh-CN" altLang="en-US" sz="3000" dirty="0" smtClean="0">
                <a:solidFill>
                  <a:srgbClr val="002060"/>
                </a:solidFill>
                <a:latin typeface="黑体" panose="02010609060101010101" pitchFamily="49" charset="-122"/>
                <a:ea typeface="黑体" panose="02010609060101010101" pitchFamily="49" charset="-122"/>
              </a:rPr>
              <a:t>阅读药品</a:t>
            </a:r>
            <a:r>
              <a:rPr lang="zh-CN" altLang="en-US" sz="3000" dirty="0" smtClean="0">
                <a:solidFill>
                  <a:srgbClr val="002060"/>
                </a:solidFill>
                <a:latin typeface="黑体" panose="02010609060101010101" pitchFamily="49" charset="-122"/>
                <a:ea typeface="黑体" panose="02010609060101010101" pitchFamily="49" charset="-122"/>
              </a:rPr>
              <a:t>的使用说明和</a:t>
            </a:r>
            <a:r>
              <a:rPr lang="en-US" altLang="zh-CN" sz="3000" dirty="0"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MSDS</a:t>
            </a:r>
            <a:r>
              <a:rPr lang="zh-CN" altLang="en-US" sz="3000" dirty="0"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a:t>
            </a:r>
            <a:r>
              <a:rPr lang="zh-CN" altLang="en-US" sz="3000" dirty="0" smtClean="0">
                <a:solidFill>
                  <a:srgbClr val="002060"/>
                </a:solidFill>
                <a:latin typeface="Times New Roman" panose="02020603050405020304" pitchFamily="18" charset="0"/>
                <a:ea typeface="黑体" panose="02010609060101010101" pitchFamily="49" charset="-122"/>
                <a:cs typeface="Times New Roman" panose="02020603050405020304" pitchFamily="18" charset="0"/>
              </a:rPr>
              <a:t>充分了解其性质</a:t>
            </a:r>
            <a:r>
              <a:rPr lang="zh-CN" altLang="en-US" sz="3000" dirty="0" smtClean="0">
                <a:solidFill>
                  <a:srgbClr val="002060"/>
                </a:solidFill>
                <a:latin typeface="黑体" panose="02010609060101010101" pitchFamily="49" charset="-122"/>
                <a:ea typeface="黑体" panose="02010609060101010101" pitchFamily="49" charset="-122"/>
              </a:rPr>
              <a:t>；</a:t>
            </a:r>
            <a:endParaRPr lang="en-US" altLang="zh-CN" sz="3000" dirty="0" smtClean="0">
              <a:solidFill>
                <a:srgbClr val="002060"/>
              </a:solidFill>
              <a:latin typeface="黑体" panose="02010609060101010101" pitchFamily="49" charset="-122"/>
              <a:ea typeface="黑体" panose="02010609060101010101" pitchFamily="49" charset="-122"/>
            </a:endParaRPr>
          </a:p>
          <a:p>
            <a:pPr marL="0" indent="0">
              <a:lnSpc>
                <a:spcPct val="114000"/>
              </a:lnSpc>
              <a:spcBef>
                <a:spcPts val="0"/>
              </a:spcBef>
              <a:spcAft>
                <a:spcPts val="0"/>
              </a:spcAft>
              <a:buNone/>
            </a:pPr>
            <a:r>
              <a:rPr lang="zh-CN" altLang="en-US" sz="3000" dirty="0" smtClean="0">
                <a:solidFill>
                  <a:srgbClr val="002060"/>
                </a:solidFill>
                <a:latin typeface="黑体" panose="02010609060101010101" pitchFamily="49" charset="-122"/>
                <a:ea typeface="黑体" panose="02010609060101010101" pitchFamily="49" charset="-122"/>
              </a:rPr>
              <a:t> ② 了解药品的使用</a:t>
            </a:r>
            <a:r>
              <a:rPr lang="zh-CN" altLang="en-US" sz="3000" dirty="0">
                <a:solidFill>
                  <a:srgbClr val="002060"/>
                </a:solidFill>
                <a:latin typeface="黑体" panose="02010609060101010101" pitchFamily="49" charset="-122"/>
                <a:ea typeface="黑体" panose="02010609060101010101" pitchFamily="49" charset="-122"/>
              </a:rPr>
              <a:t>、保存、安全处理和废弃程序；</a:t>
            </a:r>
            <a:endParaRPr lang="zh-CN" altLang="en-US" sz="3000" dirty="0">
              <a:solidFill>
                <a:srgbClr val="002060"/>
              </a:solidFill>
              <a:latin typeface="黑体" panose="02010609060101010101" pitchFamily="49" charset="-122"/>
              <a:ea typeface="黑体" panose="02010609060101010101" pitchFamily="49" charset="-122"/>
            </a:endParaRPr>
          </a:p>
          <a:p>
            <a:pPr marL="0" indent="0">
              <a:lnSpc>
                <a:spcPct val="114000"/>
              </a:lnSpc>
              <a:spcBef>
                <a:spcPts val="0"/>
              </a:spcBef>
              <a:spcAft>
                <a:spcPts val="0"/>
              </a:spcAft>
              <a:buNone/>
            </a:pPr>
            <a:r>
              <a:rPr lang="zh-CN" altLang="en-US" sz="3000" dirty="0" smtClean="0">
                <a:solidFill>
                  <a:srgbClr val="002060"/>
                </a:solidFill>
                <a:latin typeface="黑体" panose="02010609060101010101" pitchFamily="49" charset="-122"/>
                <a:ea typeface="黑体" panose="02010609060101010101" pitchFamily="49" charset="-122"/>
              </a:rPr>
              <a:t> ③ 清楚药品</a:t>
            </a:r>
            <a:r>
              <a:rPr lang="zh-CN" altLang="en-US" sz="3000" dirty="0">
                <a:solidFill>
                  <a:srgbClr val="002060"/>
                </a:solidFill>
                <a:latin typeface="黑体" panose="02010609060101010101" pitchFamily="49" charset="-122"/>
                <a:ea typeface="黑体" panose="02010609060101010101" pitchFamily="49" charset="-122"/>
              </a:rPr>
              <a:t>产生化学损伤时所要采用的应急措施并有所准备；</a:t>
            </a:r>
            <a:endParaRPr lang="zh-CN" altLang="en-US" sz="3000" dirty="0">
              <a:solidFill>
                <a:srgbClr val="002060"/>
              </a:solidFill>
              <a:latin typeface="黑体" panose="02010609060101010101" pitchFamily="49" charset="-122"/>
              <a:ea typeface="黑体" panose="02010609060101010101" pitchFamily="49" charset="-122"/>
            </a:endParaRPr>
          </a:p>
          <a:p>
            <a:pPr marL="0" indent="0">
              <a:lnSpc>
                <a:spcPct val="114000"/>
              </a:lnSpc>
              <a:spcBef>
                <a:spcPts val="0"/>
              </a:spcBef>
              <a:spcAft>
                <a:spcPts val="0"/>
              </a:spcAft>
              <a:buNone/>
            </a:pPr>
            <a:r>
              <a:rPr lang="zh-CN" altLang="en-US" sz="3000" dirty="0" smtClean="0">
                <a:solidFill>
                  <a:srgbClr val="002060"/>
                </a:solidFill>
                <a:latin typeface="黑体" panose="02010609060101010101" pitchFamily="49" charset="-122"/>
                <a:ea typeface="黑体" panose="02010609060101010101" pitchFamily="49" charset="-122"/>
              </a:rPr>
              <a:t> ④ 要</a:t>
            </a:r>
            <a:r>
              <a:rPr lang="zh-CN" altLang="en-US" sz="3000" dirty="0">
                <a:solidFill>
                  <a:srgbClr val="002060"/>
                </a:solidFill>
                <a:latin typeface="黑体" panose="02010609060101010101" pitchFamily="49" charset="-122"/>
                <a:ea typeface="黑体" panose="02010609060101010101" pitchFamily="49" charset="-122"/>
              </a:rPr>
              <a:t>严格遵照操作规程</a:t>
            </a:r>
            <a:r>
              <a:rPr lang="zh-CN" altLang="en-US" sz="3000" dirty="0" smtClean="0">
                <a:solidFill>
                  <a:srgbClr val="002060"/>
                </a:solidFill>
                <a:latin typeface="黑体" panose="02010609060101010101" pitchFamily="49" charset="-122"/>
                <a:ea typeface="黑体" panose="02010609060101010101" pitchFamily="49" charset="-122"/>
              </a:rPr>
              <a:t>和使用</a:t>
            </a:r>
            <a:r>
              <a:rPr lang="zh-CN" altLang="en-US" sz="3000" dirty="0">
                <a:solidFill>
                  <a:srgbClr val="002060"/>
                </a:solidFill>
                <a:latin typeface="黑体" panose="02010609060101010101" pitchFamily="49" charset="-122"/>
                <a:ea typeface="黑体" panose="02010609060101010101" pitchFamily="49" charset="-122"/>
              </a:rPr>
              <a:t>方法，佩戴个人保护器具； </a:t>
            </a:r>
            <a:endParaRPr lang="zh-CN" altLang="en-US" sz="3000" dirty="0">
              <a:solidFill>
                <a:srgbClr val="002060"/>
              </a:solidFill>
              <a:latin typeface="黑体" panose="02010609060101010101" pitchFamily="49" charset="-122"/>
              <a:ea typeface="黑体" panose="02010609060101010101" pitchFamily="49" charset="-122"/>
            </a:endParaRPr>
          </a:p>
          <a:p>
            <a:pPr marL="0" indent="0">
              <a:lnSpc>
                <a:spcPct val="114000"/>
              </a:lnSpc>
              <a:spcBef>
                <a:spcPts val="0"/>
              </a:spcBef>
              <a:spcAft>
                <a:spcPts val="0"/>
              </a:spcAft>
              <a:buNone/>
            </a:pPr>
            <a:r>
              <a:rPr lang="zh-CN" altLang="en-US" sz="3000" dirty="0" smtClean="0">
                <a:solidFill>
                  <a:srgbClr val="002060"/>
                </a:solidFill>
                <a:latin typeface="黑体" panose="02010609060101010101" pitchFamily="49" charset="-122"/>
                <a:ea typeface="黑体" panose="02010609060101010101" pitchFamily="49" charset="-122"/>
              </a:rPr>
              <a:t> ⑤ </a:t>
            </a:r>
            <a:r>
              <a:rPr lang="zh-CN" altLang="en-US" sz="3000" dirty="0" smtClean="0">
                <a:solidFill>
                  <a:srgbClr val="002060"/>
                </a:solidFill>
                <a:latin typeface="黑体" panose="02010609060101010101" pitchFamily="49" charset="-122"/>
                <a:ea typeface="黑体" panose="02010609060101010101" pitchFamily="49" charset="-122"/>
              </a:rPr>
              <a:t>清楚周围的</a:t>
            </a:r>
            <a:r>
              <a:rPr lang="zh-CN" altLang="en-US" sz="3000" dirty="0" smtClean="0">
                <a:solidFill>
                  <a:srgbClr val="002060"/>
                </a:solidFill>
                <a:latin typeface="黑体" panose="02010609060101010101" pitchFamily="49" charset="-122"/>
                <a:ea typeface="黑体" panose="02010609060101010101" pitchFamily="49" charset="-122"/>
              </a:rPr>
              <a:t>危害性物质</a:t>
            </a:r>
            <a:r>
              <a:rPr lang="zh-CN" altLang="en-US" sz="3000" dirty="0">
                <a:solidFill>
                  <a:srgbClr val="002060"/>
                </a:solidFill>
                <a:latin typeface="黑体" panose="02010609060101010101" pitchFamily="49" charset="-122"/>
                <a:ea typeface="黑体" panose="02010609060101010101" pitchFamily="49" charset="-122"/>
              </a:rPr>
              <a:t>，了解</a:t>
            </a:r>
            <a:r>
              <a:rPr lang="zh-CN" altLang="en-US" sz="3000" dirty="0" smtClean="0">
                <a:solidFill>
                  <a:srgbClr val="002060"/>
                </a:solidFill>
                <a:latin typeface="黑体" panose="02010609060101010101" pitchFamily="49" charset="-122"/>
                <a:ea typeface="黑体" panose="02010609060101010101" pitchFamily="49" charset="-122"/>
              </a:rPr>
              <a:t>它们的</a:t>
            </a:r>
            <a:r>
              <a:rPr lang="zh-CN" altLang="en-US" sz="3000" dirty="0">
                <a:solidFill>
                  <a:srgbClr val="002060"/>
                </a:solidFill>
                <a:latin typeface="黑体" panose="02010609060101010101" pitchFamily="49" charset="-122"/>
                <a:ea typeface="黑体" panose="02010609060101010101" pitchFamily="49" charset="-122"/>
              </a:rPr>
              <a:t>危害</a:t>
            </a:r>
            <a:r>
              <a:rPr lang="zh-CN" altLang="en-US" sz="3000" dirty="0" smtClean="0">
                <a:solidFill>
                  <a:srgbClr val="002060"/>
                </a:solidFill>
                <a:latin typeface="黑体" panose="02010609060101010101" pitchFamily="49" charset="-122"/>
                <a:ea typeface="黑体" panose="02010609060101010101" pitchFamily="49" charset="-122"/>
              </a:rPr>
              <a:t>，采取预防</a:t>
            </a:r>
            <a:r>
              <a:rPr lang="zh-CN" altLang="en-US" sz="3000" dirty="0">
                <a:solidFill>
                  <a:srgbClr val="002060"/>
                </a:solidFill>
                <a:latin typeface="黑体" panose="02010609060101010101" pitchFamily="49" charset="-122"/>
                <a:ea typeface="黑体" panose="02010609060101010101" pitchFamily="49" charset="-122"/>
              </a:rPr>
              <a:t>措施；</a:t>
            </a:r>
            <a:endParaRPr lang="zh-CN" altLang="en-US" sz="3000" dirty="0">
              <a:solidFill>
                <a:srgbClr val="002060"/>
              </a:solidFill>
              <a:latin typeface="黑体" panose="02010609060101010101" pitchFamily="49" charset="-122"/>
              <a:ea typeface="黑体" panose="02010609060101010101" pitchFamily="49" charset="-122"/>
            </a:endParaRPr>
          </a:p>
          <a:p>
            <a:pPr marL="0" indent="0">
              <a:lnSpc>
                <a:spcPct val="114000"/>
              </a:lnSpc>
              <a:spcBef>
                <a:spcPts val="0"/>
              </a:spcBef>
              <a:spcAft>
                <a:spcPts val="0"/>
              </a:spcAft>
              <a:buNone/>
            </a:pPr>
            <a:r>
              <a:rPr lang="zh-CN" altLang="en-US" sz="3000" dirty="0" smtClean="0">
                <a:solidFill>
                  <a:srgbClr val="002060"/>
                </a:solidFill>
                <a:latin typeface="黑体" panose="02010609060101010101" pitchFamily="49" charset="-122"/>
                <a:ea typeface="黑体" panose="02010609060101010101" pitchFamily="49" charset="-122"/>
              </a:rPr>
              <a:t> ⑥ 实验</a:t>
            </a:r>
            <a:r>
              <a:rPr lang="zh-CN" altLang="en-US" sz="3000" dirty="0">
                <a:solidFill>
                  <a:srgbClr val="002060"/>
                </a:solidFill>
                <a:latin typeface="黑体" panose="02010609060101010101" pitchFamily="49" charset="-122"/>
                <a:ea typeface="黑体" panose="02010609060101010101" pitchFamily="49" charset="-122"/>
              </a:rPr>
              <a:t>过程</a:t>
            </a:r>
            <a:r>
              <a:rPr lang="zh-CN" altLang="en-US" sz="3000" dirty="0" smtClean="0">
                <a:solidFill>
                  <a:srgbClr val="002060"/>
                </a:solidFill>
                <a:latin typeface="黑体" panose="02010609060101010101" pitchFamily="49" charset="-122"/>
                <a:ea typeface="黑体" panose="02010609060101010101" pitchFamily="49" charset="-122"/>
              </a:rPr>
              <a:t>中不得擅离岗</a:t>
            </a:r>
            <a:r>
              <a:rPr lang="zh-CN" altLang="en-US" sz="3000" dirty="0">
                <a:solidFill>
                  <a:srgbClr val="002060"/>
                </a:solidFill>
                <a:latin typeface="黑体" panose="02010609060101010101" pitchFamily="49" charset="-122"/>
                <a:ea typeface="黑体" panose="02010609060101010101" pitchFamily="49" charset="-122"/>
              </a:rPr>
              <a:t>位；</a:t>
            </a:r>
            <a:endParaRPr lang="zh-CN" altLang="en-US" sz="3000" dirty="0">
              <a:solidFill>
                <a:srgbClr val="002060"/>
              </a:solidFill>
              <a:latin typeface="黑体" panose="02010609060101010101" pitchFamily="49" charset="-122"/>
              <a:ea typeface="黑体" panose="02010609060101010101" pitchFamily="49" charset="-122"/>
            </a:endParaRPr>
          </a:p>
          <a:p>
            <a:pPr marL="0" indent="0">
              <a:lnSpc>
                <a:spcPct val="114000"/>
              </a:lnSpc>
              <a:spcBef>
                <a:spcPts val="0"/>
              </a:spcBef>
              <a:spcAft>
                <a:spcPts val="0"/>
              </a:spcAft>
              <a:buNone/>
            </a:pPr>
            <a:r>
              <a:rPr lang="zh-CN" altLang="en-US" sz="3000" dirty="0" smtClean="0">
                <a:solidFill>
                  <a:srgbClr val="002060"/>
                </a:solidFill>
                <a:latin typeface="黑体" panose="02010609060101010101" pitchFamily="49" charset="-122"/>
                <a:ea typeface="黑体" panose="02010609060101010101" pitchFamily="49" charset="-122"/>
              </a:rPr>
              <a:t> ⑦ </a:t>
            </a:r>
            <a:r>
              <a:rPr kumimoji="0" lang="zh-CN" altLang="en-US" sz="3000" dirty="0" smtClean="0">
                <a:solidFill>
                  <a:srgbClr val="002060"/>
                </a:solidFill>
                <a:latin typeface="黑体" panose="02010609060101010101" pitchFamily="49" charset="-122"/>
                <a:ea typeface="黑体" panose="02010609060101010101" pitchFamily="49" charset="-122"/>
              </a:rPr>
              <a:t>严格</a:t>
            </a:r>
            <a:r>
              <a:rPr kumimoji="0" lang="zh-CN" altLang="en-US" sz="3000" dirty="0">
                <a:solidFill>
                  <a:srgbClr val="002060"/>
                </a:solidFill>
                <a:latin typeface="黑体" panose="02010609060101010101" pitchFamily="49" charset="-122"/>
                <a:ea typeface="黑体" panose="02010609060101010101" pitchFamily="49" charset="-122"/>
              </a:rPr>
              <a:t>控制，防止发生</a:t>
            </a:r>
            <a:r>
              <a:rPr kumimoji="0" lang="zh-CN" altLang="en-US" sz="3000" dirty="0" smtClean="0">
                <a:solidFill>
                  <a:srgbClr val="002060"/>
                </a:solidFill>
                <a:latin typeface="黑体" panose="02010609060101010101" pitchFamily="49" charset="-122"/>
                <a:ea typeface="黑体" panose="02010609060101010101" pitchFamily="49" charset="-122"/>
              </a:rPr>
              <a:t>泄漏；</a:t>
            </a:r>
            <a:r>
              <a:rPr kumimoji="0" lang="zh-CN" altLang="en-US" sz="3000" dirty="0">
                <a:solidFill>
                  <a:srgbClr val="002060"/>
                </a:solidFill>
                <a:latin typeface="黑体" panose="02010609060101010101" pitchFamily="49" charset="-122"/>
                <a:ea typeface="黑体" panose="02010609060101010101" pitchFamily="49" charset="-122"/>
              </a:rPr>
              <a:t>严格控制火源，避免发生爆炸；</a:t>
            </a:r>
            <a:endParaRPr kumimoji="0" lang="en-US" altLang="zh-CN" sz="3000" dirty="0">
              <a:solidFill>
                <a:srgbClr val="002060"/>
              </a:solidFill>
              <a:latin typeface="黑体" panose="02010609060101010101" pitchFamily="49" charset="-122"/>
              <a:ea typeface="黑体" panose="02010609060101010101" pitchFamily="49" charset="-122"/>
            </a:endParaRPr>
          </a:p>
          <a:p>
            <a:pPr marL="0" indent="0">
              <a:lnSpc>
                <a:spcPct val="114000"/>
              </a:lnSpc>
              <a:spcBef>
                <a:spcPts val="0"/>
              </a:spcBef>
              <a:spcAft>
                <a:spcPts val="0"/>
              </a:spcAft>
              <a:buNone/>
            </a:pPr>
            <a:r>
              <a:rPr kumimoji="0" lang="en-US" altLang="zh-CN" sz="3000" dirty="0" smtClean="0">
                <a:solidFill>
                  <a:srgbClr val="002060"/>
                </a:solidFill>
                <a:latin typeface="黑体" panose="02010609060101010101" pitchFamily="49" charset="-122"/>
                <a:ea typeface="黑体" panose="02010609060101010101" pitchFamily="49" charset="-122"/>
              </a:rPr>
              <a:t> ⑧ </a:t>
            </a:r>
            <a:r>
              <a:rPr lang="zh-CN" altLang="en-US" sz="3000" dirty="0" smtClean="0">
                <a:solidFill>
                  <a:srgbClr val="002060"/>
                </a:solidFill>
                <a:latin typeface="黑体" panose="02010609060101010101" pitchFamily="49" charset="-122"/>
                <a:ea typeface="黑体" panose="02010609060101010101" pitchFamily="49" charset="-122"/>
              </a:rPr>
              <a:t>一旦</a:t>
            </a:r>
            <a:r>
              <a:rPr lang="zh-CN" altLang="en-US" sz="3000" dirty="0">
                <a:solidFill>
                  <a:srgbClr val="002060"/>
                </a:solidFill>
                <a:latin typeface="黑体" panose="02010609060101010101" pitchFamily="49" charset="-122"/>
                <a:ea typeface="黑体" panose="02010609060101010101" pitchFamily="49" charset="-122"/>
              </a:rPr>
              <a:t>出现事故，应及时采取</a:t>
            </a:r>
            <a:r>
              <a:rPr lang="zh-CN" altLang="en-US" sz="3000" dirty="0" smtClean="0">
                <a:solidFill>
                  <a:srgbClr val="002060"/>
                </a:solidFill>
                <a:latin typeface="黑体" panose="02010609060101010101" pitchFamily="49" charset="-122"/>
                <a:ea typeface="黑体" panose="02010609060101010101" pitchFamily="49" charset="-122"/>
              </a:rPr>
              <a:t>相应措施</a:t>
            </a:r>
            <a:r>
              <a:rPr lang="zh-CN" altLang="en-US" sz="3000" dirty="0">
                <a:solidFill>
                  <a:srgbClr val="002060"/>
                </a:solidFill>
                <a:latin typeface="黑体" panose="02010609060101010101" pitchFamily="49" charset="-122"/>
                <a:ea typeface="黑体" panose="02010609060101010101" pitchFamily="49" charset="-122"/>
              </a:rPr>
              <a:t>，</a:t>
            </a:r>
            <a:r>
              <a:rPr lang="zh-CN" altLang="en-US" sz="3000" dirty="0" smtClean="0">
                <a:solidFill>
                  <a:srgbClr val="002060"/>
                </a:solidFill>
                <a:latin typeface="黑体" panose="02010609060101010101" pitchFamily="49" charset="-122"/>
                <a:ea typeface="黑体" panose="02010609060101010101" pitchFamily="49" charset="-122"/>
              </a:rPr>
              <a:t>并向</a:t>
            </a:r>
            <a:r>
              <a:rPr lang="zh-CN" altLang="en-US" sz="3000" dirty="0">
                <a:solidFill>
                  <a:srgbClr val="002060"/>
                </a:solidFill>
                <a:latin typeface="黑体" panose="02010609060101010101" pitchFamily="49" charset="-122"/>
                <a:ea typeface="黑体" panose="02010609060101010101" pitchFamily="49" charset="-122"/>
              </a:rPr>
              <a:t>有关部门报告</a:t>
            </a:r>
            <a:r>
              <a:rPr lang="zh-CN" altLang="en-US" sz="3000" dirty="0" smtClean="0">
                <a:solidFill>
                  <a:srgbClr val="002060"/>
                </a:solidFill>
                <a:latin typeface="黑体" panose="02010609060101010101" pitchFamily="49" charset="-122"/>
                <a:ea typeface="黑体" panose="02010609060101010101" pitchFamily="49" charset="-122"/>
              </a:rPr>
              <a:t>。</a:t>
            </a:r>
            <a:endParaRPr lang="en-US" altLang="zh-CN" sz="3000" dirty="0" smtClean="0">
              <a:solidFill>
                <a:srgbClr val="002060"/>
              </a:solidFill>
              <a:latin typeface="黑体" panose="02010609060101010101" pitchFamily="49" charset="-122"/>
              <a:ea typeface="黑体" panose="02010609060101010101" pitchFamily="49" charset="-122"/>
            </a:endParaRPr>
          </a:p>
        </p:txBody>
      </p:sp>
      <p:sp>
        <p:nvSpPr>
          <p:cNvPr id="2" name="灯片编号占位符 1"/>
          <p:cNvSpPr>
            <a:spLocks noGrp="1"/>
          </p:cNvSpPr>
          <p:nvPr>
            <p:ph type="sldNum" sz="quarter" idx="12"/>
          </p:nvPr>
        </p:nvSpPr>
        <p:spPr/>
        <p:txBody>
          <a:bodyPr/>
          <a:lstStyle/>
          <a:p>
            <a:pPr>
              <a:defRPr/>
            </a:pPr>
            <a:fld id="{2DF0EC56-E1A7-4A46-86F1-FEFF1B24FD78}" type="slidenum">
              <a:rPr lang="zh-CN" altLang="en-US" smtClean="0"/>
            </a:fld>
            <a:endParaRPr lang="en-US" altLang="zh-CN"/>
          </a:p>
        </p:txBody>
      </p:sp>
      <p:grpSp>
        <p:nvGrpSpPr>
          <p:cNvPr id="13" name="组合 12"/>
          <p:cNvGrpSpPr/>
          <p:nvPr/>
        </p:nvGrpSpPr>
        <p:grpSpPr>
          <a:xfrm>
            <a:off x="407368" y="260648"/>
            <a:ext cx="11449271" cy="1096576"/>
            <a:chOff x="371365" y="116632"/>
            <a:chExt cx="11449271" cy="1096576"/>
          </a:xfrm>
        </p:grpSpPr>
        <p:pic>
          <p:nvPicPr>
            <p:cNvPr id="22" name="Picture 22" descr="方案2+封底(白色字体） 拷贝"/>
            <p:cNvPicPr>
              <a:picLocks noChangeAspect="1" noChangeArrowheads="1"/>
            </p:cNvPicPr>
            <p:nvPr/>
          </p:nvPicPr>
          <p:blipFill rotWithShape="1">
            <a:blip r:embed="rId1">
              <a:extLst>
                <a:ext uri="{28A0092B-C50C-407E-A947-70E740481C1C}">
                  <a14:useLocalDpi xmlns:a14="http://schemas.microsoft.com/office/drawing/2010/main" val="0"/>
                </a:ext>
              </a:extLst>
            </a:blip>
            <a:srcRect t="1332" b="10386"/>
            <a:stretch>
              <a:fillRect/>
            </a:stretch>
          </p:blipFill>
          <p:spPr bwMode="auto">
            <a:xfrm>
              <a:off x="5067609" y="116632"/>
              <a:ext cx="1249518" cy="10965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23" name="组合 22"/>
            <p:cNvGrpSpPr/>
            <p:nvPr/>
          </p:nvGrpSpPr>
          <p:grpSpPr>
            <a:xfrm>
              <a:off x="371365" y="272393"/>
              <a:ext cx="11449271" cy="741877"/>
              <a:chOff x="371365" y="272393"/>
              <a:chExt cx="11449271" cy="741877"/>
            </a:xfrm>
          </p:grpSpPr>
          <p:sp>
            <p:nvSpPr>
              <p:cNvPr id="24" name="矩形 23"/>
              <p:cNvSpPr/>
              <p:nvPr/>
            </p:nvSpPr>
            <p:spPr bwMode="auto">
              <a:xfrm>
                <a:off x="371365" y="272393"/>
                <a:ext cx="4248472" cy="741877"/>
              </a:xfrm>
              <a:prstGeom prst="rect">
                <a:avLst/>
              </a:prstGeom>
              <a:solidFill>
                <a:srgbClr val="1A8A6D"/>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b="1" dirty="0" smtClean="0">
                    <a:latin typeface="微软雅黑" panose="020B0503020204020204" pitchFamily="34" charset="-122"/>
                    <a:ea typeface="微软雅黑" panose="020B0503020204020204" pitchFamily="34" charset="-122"/>
                  </a:rPr>
                  <a:t>第三节</a:t>
                </a:r>
                <a:endParaRPr lang="zh-CN" altLang="en-US" b="1" dirty="0">
                  <a:latin typeface="微软雅黑" panose="020B0503020204020204" pitchFamily="34" charset="-122"/>
                  <a:ea typeface="微软雅黑" panose="020B0503020204020204" pitchFamily="34" charset="-122"/>
                </a:endParaRPr>
              </a:p>
            </p:txBody>
          </p:sp>
          <p:sp>
            <p:nvSpPr>
              <p:cNvPr id="25" name="矩形 24"/>
              <p:cNvSpPr/>
              <p:nvPr/>
            </p:nvSpPr>
            <p:spPr bwMode="auto">
              <a:xfrm>
                <a:off x="4763405" y="272393"/>
                <a:ext cx="180467" cy="741877"/>
              </a:xfrm>
              <a:prstGeom prst="rect">
                <a:avLst/>
              </a:prstGeom>
              <a:solidFill>
                <a:srgbClr val="1A8A6D"/>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26" name="矩形 25"/>
              <p:cNvSpPr/>
              <p:nvPr/>
            </p:nvSpPr>
            <p:spPr bwMode="auto">
              <a:xfrm>
                <a:off x="6360273" y="874040"/>
                <a:ext cx="5460362" cy="140230"/>
              </a:xfrm>
              <a:prstGeom prst="rect">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27" name="文本框 1"/>
              <p:cNvSpPr txBox="1">
                <a:spLocks noChangeArrowheads="1"/>
              </p:cNvSpPr>
              <p:nvPr/>
            </p:nvSpPr>
            <p:spPr bwMode="auto">
              <a:xfrm>
                <a:off x="6360274" y="272393"/>
                <a:ext cx="5460362"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a:lnSpc>
                    <a:spcPct val="100000"/>
                  </a:lnSpc>
                  <a:spcBef>
                    <a:spcPct val="0"/>
                  </a:spcBef>
                  <a:buNone/>
                </a:pPr>
                <a:r>
                  <a:rPr lang="zh-CN" altLang="en-US" b="1" dirty="0" smtClean="0">
                    <a:solidFill>
                      <a:schemeClr val="accent1">
                        <a:lumMod val="75000"/>
                      </a:schemeClr>
                    </a:solidFill>
                    <a:latin typeface="微软雅黑" panose="020B0503020204020204" pitchFamily="34" charset="-122"/>
                    <a:ea typeface="微软雅黑" panose="020B0503020204020204" pitchFamily="34" charset="-122"/>
                  </a:rPr>
                  <a:t>危险化学品安全管理</a:t>
                </a:r>
                <a:endParaRPr lang="zh-CN" altLang="en-US" b="1" dirty="0">
                  <a:solidFill>
                    <a:schemeClr val="accent1">
                      <a:lumMod val="75000"/>
                    </a:schemeClr>
                  </a:solidFill>
                  <a:latin typeface="Times New Roman" panose="02020603050405020304" pitchFamily="18" charset="0"/>
                </a:endParaRPr>
              </a:p>
            </p:txBody>
          </p:sp>
          <p:cxnSp>
            <p:nvCxnSpPr>
              <p:cNvPr id="28" name="直接连接符 27"/>
              <p:cNvCxnSpPr/>
              <p:nvPr/>
            </p:nvCxnSpPr>
            <p:spPr>
              <a:xfrm>
                <a:off x="6360273" y="764704"/>
                <a:ext cx="5460362" cy="0"/>
              </a:xfrm>
              <a:prstGeom prst="line">
                <a:avLst/>
              </a:prstGeom>
              <a:ln w="19050"/>
            </p:spPr>
            <p:style>
              <a:lnRef idx="1">
                <a:schemeClr val="accent1"/>
              </a:lnRef>
              <a:fillRef idx="0">
                <a:schemeClr val="accent1"/>
              </a:fillRef>
              <a:effectRef idx="0">
                <a:schemeClr val="accent1"/>
              </a:effectRef>
              <a:fontRef idx="minor">
                <a:schemeClr val="tx1"/>
              </a:fontRef>
            </p:style>
          </p:cxnSp>
        </p:grpSp>
      </p:gr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2">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2">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2">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2">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2">
                                            <p:txEl>
                                              <p:pRg st="6" end="6"/>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2">
                                            <p:txEl>
                                              <p:pRg st="7" end="7"/>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2">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4"/>
          <p:cNvSpPr txBox="1">
            <a:spLocks noChangeArrowheads="1"/>
          </p:cNvSpPr>
          <p:nvPr/>
        </p:nvSpPr>
        <p:spPr>
          <a:xfrm>
            <a:off x="479376" y="1357224"/>
            <a:ext cx="11233246" cy="5021396"/>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lnSpc>
                <a:spcPct val="120000"/>
              </a:lnSpc>
              <a:spcBef>
                <a:spcPts val="600"/>
              </a:spcBef>
              <a:buNone/>
            </a:pPr>
            <a:r>
              <a:rPr lang="zh-CN" altLang="en-US" sz="3600" dirty="0" smtClean="0">
                <a:solidFill>
                  <a:srgbClr val="002060"/>
                </a:solidFill>
                <a:latin typeface="黑体" panose="02010609060101010101" pitchFamily="49" charset="-122"/>
                <a:ea typeface="黑体" panose="02010609060101010101" pitchFamily="49" charset="-122"/>
              </a:rPr>
              <a:t>习</a:t>
            </a:r>
            <a:r>
              <a:rPr lang="zh-CN" altLang="en-US" sz="3600" dirty="0">
                <a:solidFill>
                  <a:srgbClr val="002060"/>
                </a:solidFill>
                <a:latin typeface="黑体" panose="02010609060101010101" pitchFamily="49" charset="-122"/>
                <a:ea typeface="黑体" panose="02010609060101010101" pitchFamily="49" charset="-122"/>
              </a:rPr>
              <a:t>总书记在新时代有关安全生产的重要</a:t>
            </a:r>
            <a:r>
              <a:rPr lang="zh-CN" altLang="en-US" sz="3600" dirty="0" smtClean="0">
                <a:solidFill>
                  <a:srgbClr val="002060"/>
                </a:solidFill>
                <a:latin typeface="黑体" panose="02010609060101010101" pitchFamily="49" charset="-122"/>
                <a:ea typeface="黑体" panose="02010609060101010101" pitchFamily="49" charset="-122"/>
              </a:rPr>
              <a:t>思想</a:t>
            </a:r>
            <a:endParaRPr lang="en-US" altLang="zh-CN" sz="3600" dirty="0">
              <a:solidFill>
                <a:srgbClr val="002060"/>
              </a:solidFill>
              <a:latin typeface="黑体" panose="02010609060101010101" pitchFamily="49" charset="-122"/>
              <a:ea typeface="黑体" panose="02010609060101010101" pitchFamily="49" charset="-122"/>
            </a:endParaRPr>
          </a:p>
          <a:p>
            <a:pPr>
              <a:lnSpc>
                <a:spcPct val="120000"/>
              </a:lnSpc>
              <a:spcBef>
                <a:spcPts val="600"/>
              </a:spcBef>
              <a:buNone/>
            </a:pPr>
            <a:r>
              <a:rPr lang="en-US" altLang="zh-CN" sz="3600" dirty="0">
                <a:solidFill>
                  <a:srgbClr val="002060"/>
                </a:solidFill>
                <a:latin typeface="黑体" panose="02010609060101010101" pitchFamily="49" charset="-122"/>
                <a:ea typeface="黑体" panose="02010609060101010101" pitchFamily="49" charset="-122"/>
              </a:rPr>
              <a:t>• </a:t>
            </a:r>
            <a:r>
              <a:rPr lang="zh-CN" altLang="en-US" sz="3600" dirty="0">
                <a:solidFill>
                  <a:srgbClr val="FF0000"/>
                </a:solidFill>
                <a:latin typeface="黑体" panose="02010609060101010101" pitchFamily="49" charset="-122"/>
                <a:ea typeface="黑体" panose="02010609060101010101" pitchFamily="49" charset="-122"/>
              </a:rPr>
              <a:t>一岗双责、党政同责、齐抓共管、失职追责</a:t>
            </a:r>
            <a:r>
              <a:rPr lang="zh-CN" altLang="en-US" sz="3600" dirty="0">
                <a:solidFill>
                  <a:srgbClr val="002060"/>
                </a:solidFill>
                <a:latin typeface="黑体" panose="02010609060101010101" pitchFamily="49" charset="-122"/>
                <a:ea typeface="黑体" panose="02010609060101010101" pitchFamily="49" charset="-122"/>
              </a:rPr>
              <a:t>（方针</a:t>
            </a:r>
            <a:r>
              <a:rPr lang="zh-CN" altLang="en-US" sz="3600" dirty="0" smtClean="0">
                <a:solidFill>
                  <a:srgbClr val="002060"/>
                </a:solidFill>
                <a:latin typeface="黑体" panose="02010609060101010101" pitchFamily="49" charset="-122"/>
                <a:ea typeface="黑体" panose="02010609060101010101" pitchFamily="49" charset="-122"/>
              </a:rPr>
              <a:t>）。</a:t>
            </a:r>
            <a:endParaRPr lang="en-US" altLang="zh-CN" sz="3600" dirty="0">
              <a:solidFill>
                <a:srgbClr val="002060"/>
              </a:solidFill>
              <a:latin typeface="黑体" panose="02010609060101010101" pitchFamily="49" charset="-122"/>
              <a:ea typeface="黑体" panose="02010609060101010101" pitchFamily="49" charset="-122"/>
            </a:endParaRPr>
          </a:p>
          <a:p>
            <a:pPr>
              <a:lnSpc>
                <a:spcPct val="120000"/>
              </a:lnSpc>
              <a:spcBef>
                <a:spcPts val="600"/>
              </a:spcBef>
            </a:pPr>
            <a:r>
              <a:rPr lang="en-US" altLang="zh-CN" sz="3600" dirty="0" smtClean="0">
                <a:solidFill>
                  <a:srgbClr val="002060"/>
                </a:solidFill>
                <a:latin typeface="黑体" panose="02010609060101010101" pitchFamily="49" charset="-122"/>
                <a:ea typeface="黑体" panose="02010609060101010101" pitchFamily="49" charset="-122"/>
              </a:rPr>
              <a:t> </a:t>
            </a:r>
            <a:r>
              <a:rPr lang="zh-CN" altLang="en-US" sz="3600" dirty="0">
                <a:solidFill>
                  <a:srgbClr val="FF0000"/>
                </a:solidFill>
                <a:latin typeface="黑体" panose="02010609060101010101" pitchFamily="49" charset="-122"/>
                <a:ea typeface="黑体" panose="02010609060101010101" pitchFamily="49" charset="-122"/>
              </a:rPr>
              <a:t>管行业必须管安全、管业务必须管安全、管生产</a:t>
            </a:r>
            <a:r>
              <a:rPr lang="zh-CN" altLang="en-US" sz="3600" dirty="0" smtClean="0">
                <a:solidFill>
                  <a:srgbClr val="FF0000"/>
                </a:solidFill>
                <a:latin typeface="黑体" panose="02010609060101010101" pitchFamily="49" charset="-122"/>
                <a:ea typeface="黑体" panose="02010609060101010101" pitchFamily="49" charset="-122"/>
              </a:rPr>
              <a:t>经营必须</a:t>
            </a:r>
            <a:r>
              <a:rPr lang="zh-CN" altLang="en-US" sz="3600" dirty="0">
                <a:solidFill>
                  <a:srgbClr val="FF0000"/>
                </a:solidFill>
                <a:latin typeface="黑体" panose="02010609060101010101" pitchFamily="49" charset="-122"/>
                <a:ea typeface="黑体" panose="02010609060101010101" pitchFamily="49" charset="-122"/>
              </a:rPr>
              <a:t>管安全</a:t>
            </a:r>
            <a:r>
              <a:rPr lang="zh-CN" altLang="en-US" sz="3600" dirty="0">
                <a:solidFill>
                  <a:srgbClr val="002060"/>
                </a:solidFill>
                <a:latin typeface="黑体" panose="02010609060101010101" pitchFamily="49" charset="-122"/>
                <a:ea typeface="黑体" panose="02010609060101010101" pitchFamily="49" charset="-122"/>
              </a:rPr>
              <a:t>（谁使用、谁负责、谁落实</a:t>
            </a:r>
            <a:r>
              <a:rPr lang="zh-CN" altLang="en-US" sz="3600" dirty="0" smtClean="0">
                <a:solidFill>
                  <a:srgbClr val="002060"/>
                </a:solidFill>
                <a:latin typeface="黑体" panose="02010609060101010101" pitchFamily="49" charset="-122"/>
                <a:ea typeface="黑体" panose="02010609060101010101" pitchFamily="49" charset="-122"/>
              </a:rPr>
              <a:t>）。</a:t>
            </a:r>
            <a:endParaRPr lang="en-US" altLang="zh-CN" sz="3600" dirty="0" smtClean="0">
              <a:solidFill>
                <a:srgbClr val="002060"/>
              </a:solidFill>
              <a:latin typeface="黑体" panose="02010609060101010101" pitchFamily="49" charset="-122"/>
              <a:ea typeface="黑体" panose="02010609060101010101" pitchFamily="49" charset="-122"/>
            </a:endParaRPr>
          </a:p>
          <a:p>
            <a:pPr marL="0" indent="0">
              <a:lnSpc>
                <a:spcPct val="120000"/>
              </a:lnSpc>
              <a:spcBef>
                <a:spcPts val="600"/>
              </a:spcBef>
              <a:buNone/>
            </a:pPr>
            <a:r>
              <a:rPr lang="en-US" altLang="zh-CN" sz="3600" dirty="0" smtClean="0">
                <a:solidFill>
                  <a:srgbClr val="002060"/>
                </a:solidFill>
                <a:latin typeface="黑体" panose="02010609060101010101" pitchFamily="49" charset="-122"/>
                <a:ea typeface="黑体" panose="02010609060101010101" pitchFamily="49" charset="-122"/>
              </a:rPr>
              <a:t>• </a:t>
            </a:r>
            <a:r>
              <a:rPr lang="zh-CN" altLang="en-US" sz="3600" dirty="0" smtClean="0">
                <a:solidFill>
                  <a:srgbClr val="FF0000"/>
                </a:solidFill>
                <a:latin typeface="黑体" panose="02010609060101010101" pitchFamily="49" charset="-122"/>
                <a:ea typeface="黑体" panose="02010609060101010101" pitchFamily="49" charset="-122"/>
              </a:rPr>
              <a:t>将</a:t>
            </a:r>
            <a:r>
              <a:rPr lang="zh-CN" altLang="en-US" sz="3600" dirty="0">
                <a:solidFill>
                  <a:srgbClr val="FF0000"/>
                </a:solidFill>
                <a:latin typeface="黑体" panose="02010609060101010101" pitchFamily="49" charset="-122"/>
                <a:ea typeface="黑体" panose="02010609060101010101" pitchFamily="49" charset="-122"/>
              </a:rPr>
              <a:t>安全生产工作与业务工作同时安排部署、同时</a:t>
            </a:r>
            <a:r>
              <a:rPr lang="zh-CN" altLang="en-US" sz="3600" dirty="0" smtClean="0">
                <a:solidFill>
                  <a:srgbClr val="FF0000"/>
                </a:solidFill>
                <a:latin typeface="黑体" panose="02010609060101010101" pitchFamily="49" charset="-122"/>
                <a:ea typeface="黑体" panose="02010609060101010101" pitchFamily="49" charset="-122"/>
              </a:rPr>
              <a:t>组织实施、同时</a:t>
            </a:r>
            <a:r>
              <a:rPr lang="zh-CN" altLang="en-US" sz="3600" dirty="0">
                <a:solidFill>
                  <a:srgbClr val="FF0000"/>
                </a:solidFill>
                <a:latin typeface="黑体" panose="02010609060101010101" pitchFamily="49" charset="-122"/>
                <a:ea typeface="黑体" panose="02010609060101010101" pitchFamily="49" charset="-122"/>
              </a:rPr>
              <a:t>监督检查</a:t>
            </a:r>
            <a:r>
              <a:rPr lang="zh-CN" altLang="en-US" sz="3600" dirty="0">
                <a:solidFill>
                  <a:srgbClr val="002060"/>
                </a:solidFill>
                <a:latin typeface="黑体" panose="02010609060101010101" pitchFamily="49" charset="-122"/>
                <a:ea typeface="黑体" panose="02010609060101010101" pitchFamily="49" charset="-122"/>
              </a:rPr>
              <a:t>（落实</a:t>
            </a:r>
            <a:r>
              <a:rPr lang="zh-CN" altLang="en-US" sz="3600" dirty="0" smtClean="0">
                <a:solidFill>
                  <a:srgbClr val="002060"/>
                </a:solidFill>
                <a:latin typeface="黑体" panose="02010609060101010101" pitchFamily="49" charset="-122"/>
                <a:ea typeface="黑体" panose="02010609060101010101" pitchFamily="49" charset="-122"/>
              </a:rPr>
              <a:t>）。</a:t>
            </a:r>
            <a:endParaRPr lang="en-US" altLang="zh-CN" sz="3600" dirty="0" smtClean="0">
              <a:solidFill>
                <a:srgbClr val="002060"/>
              </a:solidFill>
              <a:latin typeface="黑体" panose="02010609060101010101" pitchFamily="49" charset="-122"/>
              <a:ea typeface="黑体" panose="02010609060101010101" pitchFamily="49" charset="-122"/>
            </a:endParaRPr>
          </a:p>
          <a:p>
            <a:pPr marL="0" indent="0">
              <a:lnSpc>
                <a:spcPct val="120000"/>
              </a:lnSpc>
              <a:spcBef>
                <a:spcPts val="600"/>
              </a:spcBef>
              <a:buNone/>
            </a:pPr>
            <a:r>
              <a:rPr lang="en-US" altLang="zh-CN" sz="3600" dirty="0">
                <a:solidFill>
                  <a:srgbClr val="002060"/>
                </a:solidFill>
                <a:latin typeface="黑体" panose="02010609060101010101" pitchFamily="49" charset="-122"/>
                <a:ea typeface="黑体" panose="02010609060101010101" pitchFamily="49" charset="-122"/>
              </a:rPr>
              <a:t>• </a:t>
            </a:r>
            <a:r>
              <a:rPr lang="zh-CN" altLang="en-US" sz="3600" dirty="0" smtClean="0">
                <a:solidFill>
                  <a:srgbClr val="002060"/>
                </a:solidFill>
                <a:latin typeface="黑体" panose="02010609060101010101" pitchFamily="49" charset="-122"/>
                <a:ea typeface="黑体" panose="02010609060101010101" pitchFamily="49" charset="-122"/>
              </a:rPr>
              <a:t>增强安全工作的</a:t>
            </a:r>
            <a:r>
              <a:rPr lang="zh-CN" altLang="en-US" sz="3600" dirty="0" smtClean="0">
                <a:solidFill>
                  <a:srgbClr val="FF0000"/>
                </a:solidFill>
                <a:latin typeface="黑体" panose="02010609060101010101" pitchFamily="49" charset="-122"/>
                <a:ea typeface="黑体" panose="02010609060101010101" pitchFamily="49" charset="-122"/>
              </a:rPr>
              <a:t>红线意识、责任意识、担当意识。</a:t>
            </a:r>
            <a:endParaRPr lang="en-US" altLang="zh-CN" sz="3600" dirty="0">
              <a:solidFill>
                <a:srgbClr val="002060"/>
              </a:solidFill>
              <a:latin typeface="黑体" panose="02010609060101010101" pitchFamily="49" charset="-122"/>
              <a:ea typeface="黑体" panose="02010609060101010101" pitchFamily="49" charset="-122"/>
            </a:endParaRPr>
          </a:p>
          <a:p>
            <a:pPr marL="0" indent="0">
              <a:lnSpc>
                <a:spcPct val="120000"/>
              </a:lnSpc>
              <a:spcBef>
                <a:spcPts val="600"/>
              </a:spcBef>
              <a:buNone/>
            </a:pPr>
            <a:endParaRPr lang="en-US" altLang="zh-CN" sz="3600" dirty="0" smtClean="0">
              <a:solidFill>
                <a:srgbClr val="002060"/>
              </a:solidFill>
              <a:latin typeface="黑体" panose="02010609060101010101" pitchFamily="49" charset="-122"/>
              <a:ea typeface="黑体" panose="02010609060101010101" pitchFamily="49" charset="-122"/>
            </a:endParaRPr>
          </a:p>
          <a:p>
            <a:pPr marL="0" indent="0">
              <a:lnSpc>
                <a:spcPct val="120000"/>
              </a:lnSpc>
              <a:spcBef>
                <a:spcPts val="600"/>
              </a:spcBef>
              <a:buNone/>
            </a:pPr>
            <a:endParaRPr kumimoji="0" lang="zh-CN" altLang="en-US" sz="3600" dirty="0">
              <a:solidFill>
                <a:srgbClr val="002060"/>
              </a:solidFill>
              <a:latin typeface="黑体" panose="02010609060101010101" pitchFamily="49" charset="-122"/>
              <a:ea typeface="黑体" panose="02010609060101010101" pitchFamily="49" charset="-122"/>
            </a:endParaRPr>
          </a:p>
        </p:txBody>
      </p:sp>
      <p:sp>
        <p:nvSpPr>
          <p:cNvPr id="2" name="灯片编号占位符 1"/>
          <p:cNvSpPr>
            <a:spLocks noGrp="1"/>
          </p:cNvSpPr>
          <p:nvPr>
            <p:ph type="sldNum" sz="quarter" idx="12"/>
          </p:nvPr>
        </p:nvSpPr>
        <p:spPr/>
        <p:txBody>
          <a:bodyPr/>
          <a:lstStyle/>
          <a:p>
            <a:pPr>
              <a:defRPr/>
            </a:pPr>
            <a:fld id="{2DF0EC56-E1A7-4A46-86F1-FEFF1B24FD78}" type="slidenum">
              <a:rPr lang="zh-CN" altLang="en-US" smtClean="0"/>
            </a:fld>
            <a:endParaRPr lang="en-US" altLang="zh-CN"/>
          </a:p>
        </p:txBody>
      </p:sp>
      <p:grpSp>
        <p:nvGrpSpPr>
          <p:cNvPr id="12" name="组合 11"/>
          <p:cNvGrpSpPr/>
          <p:nvPr/>
        </p:nvGrpSpPr>
        <p:grpSpPr>
          <a:xfrm>
            <a:off x="407368" y="242176"/>
            <a:ext cx="11449271" cy="1096576"/>
            <a:chOff x="371365" y="116632"/>
            <a:chExt cx="11449271" cy="1096576"/>
          </a:xfrm>
        </p:grpSpPr>
        <p:pic>
          <p:nvPicPr>
            <p:cNvPr id="14" name="Picture 22" descr="方案2+封底(白色字体） 拷贝"/>
            <p:cNvPicPr>
              <a:picLocks noChangeAspect="1" noChangeArrowheads="1"/>
            </p:cNvPicPr>
            <p:nvPr/>
          </p:nvPicPr>
          <p:blipFill rotWithShape="1">
            <a:blip r:embed="rId1">
              <a:extLst>
                <a:ext uri="{28A0092B-C50C-407E-A947-70E740481C1C}">
                  <a14:useLocalDpi xmlns:a14="http://schemas.microsoft.com/office/drawing/2010/main" val="0"/>
                </a:ext>
              </a:extLst>
            </a:blip>
            <a:srcRect t="1332" b="10386"/>
            <a:stretch>
              <a:fillRect/>
            </a:stretch>
          </p:blipFill>
          <p:spPr bwMode="auto">
            <a:xfrm>
              <a:off x="5067609" y="116632"/>
              <a:ext cx="1249518" cy="10965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5" name="组合 14"/>
            <p:cNvGrpSpPr/>
            <p:nvPr/>
          </p:nvGrpSpPr>
          <p:grpSpPr>
            <a:xfrm>
              <a:off x="371365" y="272393"/>
              <a:ext cx="11449271" cy="741877"/>
              <a:chOff x="371365" y="272393"/>
              <a:chExt cx="11449271" cy="741877"/>
            </a:xfrm>
          </p:grpSpPr>
          <p:sp>
            <p:nvSpPr>
              <p:cNvPr id="16" name="矩形 15"/>
              <p:cNvSpPr/>
              <p:nvPr/>
            </p:nvSpPr>
            <p:spPr bwMode="auto">
              <a:xfrm>
                <a:off x="371365" y="272393"/>
                <a:ext cx="4248472" cy="741877"/>
              </a:xfrm>
              <a:prstGeom prst="rect">
                <a:avLst/>
              </a:prstGeom>
              <a:solidFill>
                <a:srgbClr val="1A8A6D"/>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b="1" dirty="0" smtClean="0">
                    <a:latin typeface="微软雅黑" panose="020B0503020204020204" pitchFamily="34" charset="-122"/>
                    <a:ea typeface="微软雅黑" panose="020B0503020204020204" pitchFamily="34" charset="-122"/>
                  </a:rPr>
                  <a:t>第一节</a:t>
                </a:r>
                <a:endParaRPr lang="zh-CN" altLang="en-US" b="1" dirty="0">
                  <a:latin typeface="微软雅黑" panose="020B0503020204020204" pitchFamily="34" charset="-122"/>
                  <a:ea typeface="微软雅黑" panose="020B0503020204020204" pitchFamily="34" charset="-122"/>
                </a:endParaRPr>
              </a:p>
            </p:txBody>
          </p:sp>
          <p:sp>
            <p:nvSpPr>
              <p:cNvPr id="17" name="矩形 16"/>
              <p:cNvSpPr/>
              <p:nvPr/>
            </p:nvSpPr>
            <p:spPr bwMode="auto">
              <a:xfrm>
                <a:off x="4763405" y="272393"/>
                <a:ext cx="180467" cy="741877"/>
              </a:xfrm>
              <a:prstGeom prst="rect">
                <a:avLst/>
              </a:prstGeom>
              <a:solidFill>
                <a:srgbClr val="1A8A6D"/>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8" name="矩形 17"/>
              <p:cNvSpPr/>
              <p:nvPr/>
            </p:nvSpPr>
            <p:spPr bwMode="auto">
              <a:xfrm>
                <a:off x="6360273" y="874040"/>
                <a:ext cx="5460362" cy="140230"/>
              </a:xfrm>
              <a:prstGeom prst="rect">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9" name="文本框 1"/>
              <p:cNvSpPr txBox="1">
                <a:spLocks noChangeArrowheads="1"/>
              </p:cNvSpPr>
              <p:nvPr/>
            </p:nvSpPr>
            <p:spPr bwMode="auto">
              <a:xfrm>
                <a:off x="6360274" y="272393"/>
                <a:ext cx="5460362"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a:lnSpc>
                    <a:spcPct val="100000"/>
                  </a:lnSpc>
                  <a:spcBef>
                    <a:spcPct val="0"/>
                  </a:spcBef>
                  <a:buNone/>
                </a:pPr>
                <a:r>
                  <a:rPr lang="zh-CN" altLang="en-US" b="1" dirty="0" smtClean="0">
                    <a:solidFill>
                      <a:schemeClr val="accent1">
                        <a:lumMod val="75000"/>
                      </a:schemeClr>
                    </a:solidFill>
                    <a:latin typeface="微软雅黑" panose="020B0503020204020204" pitchFamily="34" charset="-122"/>
                    <a:ea typeface="微软雅黑" panose="020B0503020204020204" pitchFamily="34" charset="-122"/>
                  </a:rPr>
                  <a:t>实验室安全的重要性</a:t>
                </a:r>
                <a:endParaRPr lang="zh-CN" altLang="en-US" b="1" dirty="0">
                  <a:solidFill>
                    <a:schemeClr val="accent1">
                      <a:lumMod val="75000"/>
                    </a:schemeClr>
                  </a:solidFill>
                  <a:latin typeface="Times New Roman" panose="02020603050405020304" pitchFamily="18" charset="0"/>
                </a:endParaRPr>
              </a:p>
            </p:txBody>
          </p:sp>
          <p:cxnSp>
            <p:nvCxnSpPr>
              <p:cNvPr id="20" name="直接连接符 19"/>
              <p:cNvCxnSpPr/>
              <p:nvPr/>
            </p:nvCxnSpPr>
            <p:spPr>
              <a:xfrm>
                <a:off x="6360273" y="764704"/>
                <a:ext cx="5460362" cy="0"/>
              </a:xfrm>
              <a:prstGeom prst="line">
                <a:avLst/>
              </a:prstGeom>
              <a:ln w="19050"/>
            </p:spPr>
            <p:style>
              <a:lnRef idx="1">
                <a:schemeClr val="accent1"/>
              </a:lnRef>
              <a:fillRef idx="0">
                <a:schemeClr val="accent1"/>
              </a:fillRef>
              <a:effectRef idx="0">
                <a:schemeClr val="accent1"/>
              </a:effectRef>
              <a:fontRef idx="minor">
                <a:schemeClr val="tx1"/>
              </a:fontRef>
            </p:style>
          </p:cxnSp>
        </p:grpSp>
      </p:gr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11">
                                            <p:txEl>
                                              <p:pRg st="1" end="1"/>
                                            </p:txEl>
                                          </p:spTgt>
                                        </p:tgtEl>
                                        <p:attrNameLst>
                                          <p:attrName>style.visibility</p:attrName>
                                        </p:attrNameLst>
                                      </p:cBhvr>
                                      <p:to>
                                        <p:strVal val="visible"/>
                                      </p:to>
                                    </p:set>
                                    <p:animEffect transition="in" filter="checkerboard(across)">
                                      <p:cBhvr>
                                        <p:cTn id="7" dur="500"/>
                                        <p:tgtEl>
                                          <p:spTgt spid="11">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11">
                                            <p:txEl>
                                              <p:pRg st="2" end="2"/>
                                            </p:txEl>
                                          </p:spTgt>
                                        </p:tgtEl>
                                        <p:attrNameLst>
                                          <p:attrName>style.visibility</p:attrName>
                                        </p:attrNameLst>
                                      </p:cBhvr>
                                      <p:to>
                                        <p:strVal val="visible"/>
                                      </p:to>
                                    </p:set>
                                    <p:animEffect transition="in" filter="checkerboard(across)">
                                      <p:cBhvr>
                                        <p:cTn id="12" dur="500"/>
                                        <p:tgtEl>
                                          <p:spTgt spid="11">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5" presetClass="entr" presetSubtype="10" fill="hold" grpId="0" nodeType="clickEffect">
                                  <p:stCondLst>
                                    <p:cond delay="0"/>
                                  </p:stCondLst>
                                  <p:childTnLst>
                                    <p:set>
                                      <p:cBhvr>
                                        <p:cTn id="16" dur="1" fill="hold">
                                          <p:stCondLst>
                                            <p:cond delay="0"/>
                                          </p:stCondLst>
                                        </p:cTn>
                                        <p:tgtEl>
                                          <p:spTgt spid="11">
                                            <p:txEl>
                                              <p:pRg st="3" end="3"/>
                                            </p:txEl>
                                          </p:spTgt>
                                        </p:tgtEl>
                                        <p:attrNameLst>
                                          <p:attrName>style.visibility</p:attrName>
                                        </p:attrNameLst>
                                      </p:cBhvr>
                                      <p:to>
                                        <p:strVal val="visible"/>
                                      </p:to>
                                    </p:set>
                                    <p:animEffect transition="in" filter="checkerboard(across)">
                                      <p:cBhvr>
                                        <p:cTn id="17" dur="500"/>
                                        <p:tgtEl>
                                          <p:spTgt spid="11">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5" presetClass="entr" presetSubtype="10" fill="hold" grpId="0" nodeType="clickEffect">
                                  <p:stCondLst>
                                    <p:cond delay="0"/>
                                  </p:stCondLst>
                                  <p:childTnLst>
                                    <p:set>
                                      <p:cBhvr>
                                        <p:cTn id="21" dur="1" fill="hold">
                                          <p:stCondLst>
                                            <p:cond delay="0"/>
                                          </p:stCondLst>
                                        </p:cTn>
                                        <p:tgtEl>
                                          <p:spTgt spid="11">
                                            <p:txEl>
                                              <p:pRg st="4" end="4"/>
                                            </p:txEl>
                                          </p:spTgt>
                                        </p:tgtEl>
                                        <p:attrNameLst>
                                          <p:attrName>style.visibility</p:attrName>
                                        </p:attrNameLst>
                                      </p:cBhvr>
                                      <p:to>
                                        <p:strVal val="visible"/>
                                      </p:to>
                                    </p:set>
                                    <p:animEffect transition="in" filter="checkerboard(across)">
                                      <p:cBhvr>
                                        <p:cTn id="22" dur="500"/>
                                        <p:tgtEl>
                                          <p:spTgt spid="11">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build="p"/>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pPr>
              <a:defRPr/>
            </a:pPr>
            <a:fld id="{2DF0EC56-E1A7-4A46-86F1-FEFF1B24FD78}" type="slidenum">
              <a:rPr lang="zh-CN" altLang="en-US" smtClean="0"/>
            </a:fld>
            <a:endParaRPr lang="en-US" altLang="zh-CN"/>
          </a:p>
        </p:txBody>
      </p:sp>
      <p:grpSp>
        <p:nvGrpSpPr>
          <p:cNvPr id="13" name="组合 12"/>
          <p:cNvGrpSpPr/>
          <p:nvPr/>
        </p:nvGrpSpPr>
        <p:grpSpPr>
          <a:xfrm>
            <a:off x="407368" y="260648"/>
            <a:ext cx="11449271" cy="1096576"/>
            <a:chOff x="371365" y="116632"/>
            <a:chExt cx="11449271" cy="1096576"/>
          </a:xfrm>
        </p:grpSpPr>
        <p:pic>
          <p:nvPicPr>
            <p:cNvPr id="22" name="Picture 22" descr="方案2+封底(白色字体） 拷贝"/>
            <p:cNvPicPr>
              <a:picLocks noChangeAspect="1" noChangeArrowheads="1"/>
            </p:cNvPicPr>
            <p:nvPr/>
          </p:nvPicPr>
          <p:blipFill rotWithShape="1">
            <a:blip r:embed="rId1">
              <a:extLst>
                <a:ext uri="{28A0092B-C50C-407E-A947-70E740481C1C}">
                  <a14:useLocalDpi xmlns:a14="http://schemas.microsoft.com/office/drawing/2010/main" val="0"/>
                </a:ext>
              </a:extLst>
            </a:blip>
            <a:srcRect t="1332" b="10386"/>
            <a:stretch>
              <a:fillRect/>
            </a:stretch>
          </p:blipFill>
          <p:spPr bwMode="auto">
            <a:xfrm>
              <a:off x="5067609" y="116632"/>
              <a:ext cx="1249518" cy="10965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23" name="组合 22"/>
            <p:cNvGrpSpPr/>
            <p:nvPr/>
          </p:nvGrpSpPr>
          <p:grpSpPr>
            <a:xfrm>
              <a:off x="371365" y="272393"/>
              <a:ext cx="11449271" cy="741877"/>
              <a:chOff x="371365" y="272393"/>
              <a:chExt cx="11449271" cy="741877"/>
            </a:xfrm>
          </p:grpSpPr>
          <p:sp>
            <p:nvSpPr>
              <p:cNvPr id="24" name="矩形 23"/>
              <p:cNvSpPr/>
              <p:nvPr/>
            </p:nvSpPr>
            <p:spPr bwMode="auto">
              <a:xfrm>
                <a:off x="371365" y="272393"/>
                <a:ext cx="4248472" cy="741877"/>
              </a:xfrm>
              <a:prstGeom prst="rect">
                <a:avLst/>
              </a:prstGeom>
              <a:solidFill>
                <a:srgbClr val="1A8A6D"/>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b="1" dirty="0" smtClean="0">
                    <a:latin typeface="微软雅黑" panose="020B0503020204020204" pitchFamily="34" charset="-122"/>
                    <a:ea typeface="微软雅黑" panose="020B0503020204020204" pitchFamily="34" charset="-122"/>
                  </a:rPr>
                  <a:t>第三节</a:t>
                </a:r>
                <a:endParaRPr lang="zh-CN" altLang="en-US" b="1" dirty="0">
                  <a:latin typeface="微软雅黑" panose="020B0503020204020204" pitchFamily="34" charset="-122"/>
                  <a:ea typeface="微软雅黑" panose="020B0503020204020204" pitchFamily="34" charset="-122"/>
                </a:endParaRPr>
              </a:p>
            </p:txBody>
          </p:sp>
          <p:sp>
            <p:nvSpPr>
              <p:cNvPr id="25" name="矩形 24"/>
              <p:cNvSpPr/>
              <p:nvPr/>
            </p:nvSpPr>
            <p:spPr bwMode="auto">
              <a:xfrm>
                <a:off x="4763405" y="272393"/>
                <a:ext cx="180467" cy="741877"/>
              </a:xfrm>
              <a:prstGeom prst="rect">
                <a:avLst/>
              </a:prstGeom>
              <a:solidFill>
                <a:srgbClr val="1A8A6D"/>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26" name="矩形 25"/>
              <p:cNvSpPr/>
              <p:nvPr/>
            </p:nvSpPr>
            <p:spPr bwMode="auto">
              <a:xfrm>
                <a:off x="6360273" y="874040"/>
                <a:ext cx="5460362" cy="140230"/>
              </a:xfrm>
              <a:prstGeom prst="rect">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27" name="文本框 1"/>
              <p:cNvSpPr txBox="1">
                <a:spLocks noChangeArrowheads="1"/>
              </p:cNvSpPr>
              <p:nvPr/>
            </p:nvSpPr>
            <p:spPr bwMode="auto">
              <a:xfrm>
                <a:off x="6360274" y="272393"/>
                <a:ext cx="5460362"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a:lnSpc>
                    <a:spcPct val="100000"/>
                  </a:lnSpc>
                  <a:spcBef>
                    <a:spcPct val="0"/>
                  </a:spcBef>
                  <a:buNone/>
                </a:pPr>
                <a:r>
                  <a:rPr lang="zh-CN" altLang="en-US" b="1" dirty="0" smtClean="0">
                    <a:solidFill>
                      <a:schemeClr val="accent1">
                        <a:lumMod val="75000"/>
                      </a:schemeClr>
                    </a:solidFill>
                    <a:latin typeface="微软雅黑" panose="020B0503020204020204" pitchFamily="34" charset="-122"/>
                    <a:ea typeface="微软雅黑" panose="020B0503020204020204" pitchFamily="34" charset="-122"/>
                  </a:rPr>
                  <a:t>危险化学品安全管理</a:t>
                </a:r>
                <a:endParaRPr lang="zh-CN" altLang="en-US" b="1" dirty="0">
                  <a:solidFill>
                    <a:schemeClr val="accent1">
                      <a:lumMod val="75000"/>
                    </a:schemeClr>
                  </a:solidFill>
                  <a:latin typeface="Times New Roman" panose="02020603050405020304" pitchFamily="18" charset="0"/>
                </a:endParaRPr>
              </a:p>
            </p:txBody>
          </p:sp>
          <p:cxnSp>
            <p:nvCxnSpPr>
              <p:cNvPr id="28" name="直接连接符 27"/>
              <p:cNvCxnSpPr/>
              <p:nvPr/>
            </p:nvCxnSpPr>
            <p:spPr>
              <a:xfrm>
                <a:off x="6360273" y="764704"/>
                <a:ext cx="5460362" cy="0"/>
              </a:xfrm>
              <a:prstGeom prst="line">
                <a:avLst/>
              </a:prstGeom>
              <a:ln w="19050"/>
            </p:spPr>
            <p:style>
              <a:lnRef idx="1">
                <a:schemeClr val="accent1"/>
              </a:lnRef>
              <a:fillRef idx="0">
                <a:schemeClr val="accent1"/>
              </a:fillRef>
              <a:effectRef idx="0">
                <a:schemeClr val="accent1"/>
              </a:effectRef>
              <a:fontRef idx="minor">
                <a:schemeClr val="tx1"/>
              </a:fontRef>
            </p:style>
          </p:cxnSp>
        </p:grpSp>
      </p:grpSp>
      <p:sp>
        <p:nvSpPr>
          <p:cNvPr id="14" name="Rectangle 4"/>
          <p:cNvSpPr txBox="1">
            <a:spLocks noChangeArrowheads="1"/>
          </p:cNvSpPr>
          <p:nvPr/>
        </p:nvSpPr>
        <p:spPr>
          <a:xfrm>
            <a:off x="568793" y="1294308"/>
            <a:ext cx="11287845" cy="3677860"/>
          </a:xfrm>
          <a:prstGeom prst="rect">
            <a:avLst/>
          </a:prstGeom>
        </p:spPr>
        <p:txBody>
          <a:bodyPr/>
          <a:lstStyle>
            <a:defPPr>
              <a:defRPr lang="en-US"/>
            </a:defPPr>
            <a:lvl1pPr marL="228600" indent="-228600" defTabSz="914400" eaLnBrk="1" fontAlgn="auto" latinLnBrk="0" hangingPunct="1">
              <a:lnSpc>
                <a:spcPct val="110000"/>
              </a:lnSpc>
              <a:spcBef>
                <a:spcPts val="1000"/>
              </a:spcBef>
              <a:spcAft>
                <a:spcPts val="0"/>
              </a:spcAft>
              <a:buFont typeface="Arial" panose="020B0604020202020204" pitchFamily="34" charset="0"/>
              <a:buChar char="•"/>
              <a:defRPr kumimoji="0" sz="2800">
                <a:solidFill>
                  <a:srgbClr val="002060"/>
                </a:solidFill>
                <a:latin typeface="黑体" panose="02010609060101010101" pitchFamily="49" charset="-122"/>
                <a:ea typeface="黑体" panose="02010609060101010101" pitchFamily="49" charset="-122"/>
              </a:defRPr>
            </a:lvl1pPr>
            <a:lvl2pPr marL="685800" indent="-228600" defTabSz="914400" eaLnBrk="1" latinLnBrk="0" hangingPunct="1">
              <a:lnSpc>
                <a:spcPct val="90000"/>
              </a:lnSpc>
              <a:spcBef>
                <a:spcPts val="500"/>
              </a:spcBef>
              <a:buFont typeface="Arial" panose="020B0604020202020204" pitchFamily="34" charset="0"/>
              <a:buChar char="•"/>
              <a:defRPr sz="2400">
                <a:latin typeface="+mn-lt"/>
                <a:ea typeface="+mn-ea"/>
              </a:defRPr>
            </a:lvl2pPr>
            <a:lvl3pPr marL="1143000" indent="-228600" defTabSz="914400" eaLnBrk="1" latinLnBrk="0" hangingPunct="1">
              <a:lnSpc>
                <a:spcPct val="90000"/>
              </a:lnSpc>
              <a:spcBef>
                <a:spcPts val="500"/>
              </a:spcBef>
              <a:buFont typeface="Arial" panose="020B0604020202020204" pitchFamily="34" charset="0"/>
              <a:buChar char="•"/>
              <a:defRPr sz="2000">
                <a:latin typeface="+mn-lt"/>
                <a:ea typeface="+mn-ea"/>
              </a:defRPr>
            </a:lvl3pPr>
            <a:lvl4pPr marL="1600200" indent="-228600" defTabSz="914400" eaLnBrk="1" latinLnBrk="0" hangingPunct="1">
              <a:lnSpc>
                <a:spcPct val="90000"/>
              </a:lnSpc>
              <a:spcBef>
                <a:spcPts val="500"/>
              </a:spcBef>
              <a:buFont typeface="Arial" panose="020B0604020202020204" pitchFamily="34" charset="0"/>
              <a:buChar char="•"/>
              <a:defRPr sz="1800">
                <a:latin typeface="+mn-lt"/>
                <a:ea typeface="+mn-ea"/>
              </a:defRPr>
            </a:lvl4pPr>
            <a:lvl5pPr marL="2057400" indent="-228600" defTabSz="914400" eaLnBrk="1" latinLnBrk="0" hangingPunct="1">
              <a:lnSpc>
                <a:spcPct val="90000"/>
              </a:lnSpc>
              <a:spcBef>
                <a:spcPts val="500"/>
              </a:spcBef>
              <a:buFont typeface="Arial" panose="020B0604020202020204" pitchFamily="34" charset="0"/>
              <a:buChar char="•"/>
              <a:defRPr sz="1800">
                <a:latin typeface="+mn-lt"/>
                <a:ea typeface="+mn-ea"/>
              </a:defRPr>
            </a:lvl5pPr>
            <a:lvl6pPr marL="2514600" indent="-228600">
              <a:lnSpc>
                <a:spcPct val="90000"/>
              </a:lnSpc>
              <a:spcBef>
                <a:spcPts val="500"/>
              </a:spcBef>
              <a:buFont typeface="Arial" panose="020B0604020202020204" pitchFamily="34" charset="0"/>
              <a:buChar char="•"/>
              <a:defRPr sz="1800">
                <a:latin typeface="+mn-lt"/>
                <a:ea typeface="+mn-ea"/>
              </a:defRPr>
            </a:lvl6pPr>
            <a:lvl7pPr marL="2971800" indent="-228600">
              <a:lnSpc>
                <a:spcPct val="90000"/>
              </a:lnSpc>
              <a:spcBef>
                <a:spcPts val="500"/>
              </a:spcBef>
              <a:buFont typeface="Arial" panose="020B0604020202020204" pitchFamily="34" charset="0"/>
              <a:buChar char="•"/>
              <a:defRPr sz="1800">
                <a:latin typeface="+mn-lt"/>
                <a:ea typeface="+mn-ea"/>
              </a:defRPr>
            </a:lvl7pPr>
            <a:lvl8pPr marL="3429000" indent="-228600">
              <a:lnSpc>
                <a:spcPct val="90000"/>
              </a:lnSpc>
              <a:spcBef>
                <a:spcPts val="500"/>
              </a:spcBef>
              <a:buFont typeface="Arial" panose="020B0604020202020204" pitchFamily="34" charset="0"/>
              <a:buChar char="•"/>
              <a:defRPr sz="1800">
                <a:latin typeface="+mn-lt"/>
                <a:ea typeface="+mn-ea"/>
              </a:defRPr>
            </a:lvl8pPr>
            <a:lvl9pPr marL="3886200" indent="-228600">
              <a:lnSpc>
                <a:spcPct val="90000"/>
              </a:lnSpc>
              <a:spcBef>
                <a:spcPts val="500"/>
              </a:spcBef>
              <a:buFont typeface="Arial" panose="020B0604020202020204" pitchFamily="34" charset="0"/>
              <a:buChar char="•"/>
              <a:defRPr sz="1800">
                <a:latin typeface="+mn-lt"/>
                <a:ea typeface="+mn-ea"/>
              </a:defRPr>
            </a:lvl9pPr>
          </a:lstStyle>
          <a:p>
            <a:pPr marL="0" indent="0" algn="just">
              <a:lnSpc>
                <a:spcPct val="120000"/>
              </a:lnSpc>
              <a:spcBef>
                <a:spcPts val="0"/>
              </a:spcBef>
              <a:buNone/>
              <a:defRPr/>
            </a:pPr>
            <a:r>
              <a:rPr lang="zh-CN" altLang="en-US" sz="3200" dirty="0">
                <a:solidFill>
                  <a:srgbClr val="C00000"/>
                </a:solidFill>
              </a:rPr>
              <a:t> </a:t>
            </a:r>
            <a:r>
              <a:rPr lang="zh-CN" altLang="en-US" sz="3200" dirty="0" smtClean="0">
                <a:solidFill>
                  <a:srgbClr val="C00000"/>
                </a:solidFill>
              </a:rPr>
              <a:t> 完善个人防护</a:t>
            </a:r>
            <a:endParaRPr lang="en-US" altLang="zh-CN" sz="3200" dirty="0" smtClean="0">
              <a:solidFill>
                <a:srgbClr val="C00000"/>
              </a:solidFill>
            </a:endParaRPr>
          </a:p>
          <a:p>
            <a:pPr marL="0" indent="0" algn="just">
              <a:lnSpc>
                <a:spcPct val="120000"/>
              </a:lnSpc>
              <a:spcBef>
                <a:spcPts val="0"/>
              </a:spcBef>
              <a:buNone/>
              <a:defRPr/>
            </a:pPr>
            <a:r>
              <a:rPr lang="zh-CN" altLang="en-US" sz="3200" dirty="0" smtClean="0"/>
              <a:t>  个人防护是事故发生应急的第一道防线，也是保护自己的最后防线。</a:t>
            </a:r>
            <a:endParaRPr lang="en-US" altLang="zh-CN" sz="3200" dirty="0" smtClean="0"/>
          </a:p>
          <a:p>
            <a:pPr marL="0" indent="0" algn="just">
              <a:lnSpc>
                <a:spcPct val="120000"/>
              </a:lnSpc>
              <a:spcBef>
                <a:spcPts val="0"/>
              </a:spcBef>
              <a:buNone/>
              <a:defRPr/>
            </a:pPr>
            <a:r>
              <a:rPr lang="zh-CN" altLang="en-US" sz="3200" dirty="0" smtClean="0"/>
              <a:t>  个人防护：急救箱、防毒面具、防护眼镜、防护手套、防护服、防护鞋等。</a:t>
            </a:r>
            <a:endParaRPr lang="en-US" altLang="zh-CN" sz="3200" dirty="0" smtClean="0"/>
          </a:p>
          <a:p>
            <a:pPr marL="0" indent="0" algn="just">
              <a:lnSpc>
                <a:spcPct val="120000"/>
              </a:lnSpc>
              <a:spcBef>
                <a:spcPts val="0"/>
              </a:spcBef>
              <a:buNone/>
              <a:defRPr/>
            </a:pPr>
            <a:r>
              <a:rPr lang="zh-CN" altLang="en-US" sz="3200" dirty="0" smtClean="0"/>
              <a:t>  化学品</a:t>
            </a:r>
            <a:r>
              <a:rPr lang="zh-CN" altLang="en-US" sz="3200" dirty="0"/>
              <a:t>事故预防</a:t>
            </a:r>
            <a:r>
              <a:rPr lang="en-US" altLang="zh-CN" sz="3200" dirty="0"/>
              <a:t>——</a:t>
            </a:r>
            <a:r>
              <a:rPr lang="zh-CN" altLang="en-US" sz="3200" dirty="0"/>
              <a:t>基础防护</a:t>
            </a:r>
            <a:endParaRPr lang="en-US" altLang="zh-CN" sz="3200" dirty="0"/>
          </a:p>
          <a:p>
            <a:pPr marL="0" indent="0" algn="just">
              <a:lnSpc>
                <a:spcPct val="120000"/>
              </a:lnSpc>
              <a:spcBef>
                <a:spcPts val="0"/>
              </a:spcBef>
              <a:buNone/>
              <a:defRPr/>
            </a:pPr>
            <a:endParaRPr lang="en-US" altLang="zh-CN" sz="3200" dirty="0"/>
          </a:p>
        </p:txBody>
      </p:sp>
      <p:pic>
        <p:nvPicPr>
          <p:cNvPr id="15" name="图片 14"/>
          <p:cNvPicPr>
            <a:picLocks noChangeAspect="1"/>
          </p:cNvPicPr>
          <p:nvPr/>
        </p:nvPicPr>
        <p:blipFill rotWithShape="1">
          <a:blip r:embed="rId2"/>
          <a:srcRect l="50635" t="20953" r="24924" b="43547"/>
          <a:stretch>
            <a:fillRect/>
          </a:stretch>
        </p:blipFill>
        <p:spPr>
          <a:xfrm>
            <a:off x="568672" y="3116183"/>
            <a:ext cx="4248202" cy="3288925"/>
          </a:xfrm>
          <a:prstGeom prst="rect">
            <a:avLst/>
          </a:prstGeom>
          <a:ln>
            <a:solidFill>
              <a:srgbClr val="FF0000"/>
            </a:solidFill>
          </a:ln>
        </p:spPr>
      </p:pic>
      <p:pic>
        <p:nvPicPr>
          <p:cNvPr id="16" name="图片 15"/>
          <p:cNvPicPr>
            <a:picLocks noChangeAspect="1"/>
          </p:cNvPicPr>
          <p:nvPr/>
        </p:nvPicPr>
        <p:blipFill rotWithShape="1">
          <a:blip r:embed="rId2"/>
          <a:srcRect l="3423" t="58844" r="66781" b="1925"/>
          <a:stretch>
            <a:fillRect/>
          </a:stretch>
        </p:blipFill>
        <p:spPr>
          <a:xfrm>
            <a:off x="4262438" y="3116183"/>
            <a:ext cx="4348162" cy="3288925"/>
          </a:xfrm>
          <a:prstGeom prst="rect">
            <a:avLst/>
          </a:prstGeom>
          <a:ln>
            <a:solidFill>
              <a:srgbClr val="FF0000"/>
            </a:solidFill>
          </a:ln>
        </p:spPr>
      </p:pic>
      <p:pic>
        <p:nvPicPr>
          <p:cNvPr id="17" name="图片 16"/>
          <p:cNvPicPr>
            <a:picLocks noChangeAspect="1"/>
          </p:cNvPicPr>
          <p:nvPr/>
        </p:nvPicPr>
        <p:blipFill rotWithShape="1">
          <a:blip r:embed="rId2"/>
          <a:srcRect l="50515" t="60750" r="19124" b="1925"/>
          <a:stretch>
            <a:fillRect/>
          </a:stretch>
        </p:blipFill>
        <p:spPr>
          <a:xfrm>
            <a:off x="7200039" y="3116183"/>
            <a:ext cx="4656599" cy="3288925"/>
          </a:xfrm>
          <a:prstGeom prst="rect">
            <a:avLst/>
          </a:prstGeom>
          <a:ln>
            <a:solidFill>
              <a:srgbClr val="FF0000"/>
            </a:solidFill>
          </a:ln>
        </p:spPr>
      </p:pic>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4">
                                            <p:txEl>
                                              <p:pRg st="1" end="1"/>
                                            </p:txEl>
                                          </p:spTgt>
                                        </p:tgtEl>
                                        <p:attrNameLst>
                                          <p:attrName>style.visibility</p:attrName>
                                        </p:attrNameLst>
                                      </p:cBhvr>
                                      <p:to>
                                        <p:strVal val="visible"/>
                                      </p:to>
                                    </p:set>
                                    <p:anim calcmode="lin" valueType="num">
                                      <p:cBhvr additive="base">
                                        <p:cTn id="7" dur="500" fill="hold"/>
                                        <p:tgtEl>
                                          <p:spTgt spid="14">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4">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14">
                                            <p:txEl>
                                              <p:pRg st="2" end="2"/>
                                            </p:txEl>
                                          </p:spTgt>
                                        </p:tgtEl>
                                        <p:attrNameLst>
                                          <p:attrName>style.visibility</p:attrName>
                                        </p:attrNameLst>
                                      </p:cBhvr>
                                      <p:to>
                                        <p:strVal val="visible"/>
                                      </p:to>
                                    </p:set>
                                    <p:anim calcmode="lin" valueType="num">
                                      <p:cBhvr additive="base">
                                        <p:cTn id="13" dur="500" fill="hold"/>
                                        <p:tgtEl>
                                          <p:spTgt spid="14">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14">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14">
                                            <p:txEl>
                                              <p:pRg st="3" end="3"/>
                                            </p:txEl>
                                          </p:spTgt>
                                        </p:tgtEl>
                                        <p:attrNameLst>
                                          <p:attrName>style.visibility</p:attrName>
                                        </p:attrNameLst>
                                      </p:cBhvr>
                                      <p:to>
                                        <p:strVal val="visible"/>
                                      </p:to>
                                    </p:set>
                                    <p:anim calcmode="lin" valueType="num">
                                      <p:cBhvr additive="base">
                                        <p:cTn id="19" dur="500" fill="hold"/>
                                        <p:tgtEl>
                                          <p:spTgt spid="14">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14">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15"/>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16"/>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pPr>
              <a:defRPr/>
            </a:pPr>
            <a:fld id="{2DF0EC56-E1A7-4A46-86F1-FEFF1B24FD78}" type="slidenum">
              <a:rPr lang="zh-CN" altLang="en-US" smtClean="0"/>
            </a:fld>
            <a:endParaRPr lang="en-US" altLang="zh-CN"/>
          </a:p>
        </p:txBody>
      </p:sp>
      <p:grpSp>
        <p:nvGrpSpPr>
          <p:cNvPr id="13" name="组合 12"/>
          <p:cNvGrpSpPr/>
          <p:nvPr/>
        </p:nvGrpSpPr>
        <p:grpSpPr>
          <a:xfrm>
            <a:off x="407368" y="260648"/>
            <a:ext cx="11449271" cy="1096576"/>
            <a:chOff x="371365" y="116632"/>
            <a:chExt cx="11449271" cy="1096576"/>
          </a:xfrm>
        </p:grpSpPr>
        <p:pic>
          <p:nvPicPr>
            <p:cNvPr id="22" name="Picture 22" descr="方案2+封底(白色字体） 拷贝"/>
            <p:cNvPicPr>
              <a:picLocks noChangeAspect="1" noChangeArrowheads="1"/>
            </p:cNvPicPr>
            <p:nvPr/>
          </p:nvPicPr>
          <p:blipFill rotWithShape="1">
            <a:blip r:embed="rId1">
              <a:extLst>
                <a:ext uri="{28A0092B-C50C-407E-A947-70E740481C1C}">
                  <a14:useLocalDpi xmlns:a14="http://schemas.microsoft.com/office/drawing/2010/main" val="0"/>
                </a:ext>
              </a:extLst>
            </a:blip>
            <a:srcRect t="1332" b="10386"/>
            <a:stretch>
              <a:fillRect/>
            </a:stretch>
          </p:blipFill>
          <p:spPr bwMode="auto">
            <a:xfrm>
              <a:off x="5067609" y="116632"/>
              <a:ext cx="1249518" cy="10965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23" name="组合 22"/>
            <p:cNvGrpSpPr/>
            <p:nvPr/>
          </p:nvGrpSpPr>
          <p:grpSpPr>
            <a:xfrm>
              <a:off x="371365" y="272393"/>
              <a:ext cx="11449271" cy="741877"/>
              <a:chOff x="371365" y="272393"/>
              <a:chExt cx="11449271" cy="741877"/>
            </a:xfrm>
          </p:grpSpPr>
          <p:sp>
            <p:nvSpPr>
              <p:cNvPr id="24" name="矩形 23"/>
              <p:cNvSpPr/>
              <p:nvPr/>
            </p:nvSpPr>
            <p:spPr bwMode="auto">
              <a:xfrm>
                <a:off x="371365" y="272393"/>
                <a:ext cx="4248472" cy="741877"/>
              </a:xfrm>
              <a:prstGeom prst="rect">
                <a:avLst/>
              </a:prstGeom>
              <a:solidFill>
                <a:srgbClr val="1A8A6D"/>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b="1" dirty="0" smtClean="0">
                    <a:latin typeface="微软雅黑" panose="020B0503020204020204" pitchFamily="34" charset="-122"/>
                    <a:ea typeface="微软雅黑" panose="020B0503020204020204" pitchFamily="34" charset="-122"/>
                  </a:rPr>
                  <a:t>第三节</a:t>
                </a:r>
                <a:endParaRPr lang="zh-CN" altLang="en-US" b="1" dirty="0">
                  <a:latin typeface="微软雅黑" panose="020B0503020204020204" pitchFamily="34" charset="-122"/>
                  <a:ea typeface="微软雅黑" panose="020B0503020204020204" pitchFamily="34" charset="-122"/>
                </a:endParaRPr>
              </a:p>
            </p:txBody>
          </p:sp>
          <p:sp>
            <p:nvSpPr>
              <p:cNvPr id="25" name="矩形 24"/>
              <p:cNvSpPr/>
              <p:nvPr/>
            </p:nvSpPr>
            <p:spPr bwMode="auto">
              <a:xfrm>
                <a:off x="4763405" y="272393"/>
                <a:ext cx="180467" cy="741877"/>
              </a:xfrm>
              <a:prstGeom prst="rect">
                <a:avLst/>
              </a:prstGeom>
              <a:solidFill>
                <a:srgbClr val="1A8A6D"/>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26" name="矩形 25"/>
              <p:cNvSpPr/>
              <p:nvPr/>
            </p:nvSpPr>
            <p:spPr bwMode="auto">
              <a:xfrm>
                <a:off x="6360273" y="874040"/>
                <a:ext cx="5460362" cy="140230"/>
              </a:xfrm>
              <a:prstGeom prst="rect">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27" name="文本框 1"/>
              <p:cNvSpPr txBox="1">
                <a:spLocks noChangeArrowheads="1"/>
              </p:cNvSpPr>
              <p:nvPr/>
            </p:nvSpPr>
            <p:spPr bwMode="auto">
              <a:xfrm>
                <a:off x="6360274" y="272393"/>
                <a:ext cx="5460362"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a:lnSpc>
                    <a:spcPct val="100000"/>
                  </a:lnSpc>
                  <a:spcBef>
                    <a:spcPct val="0"/>
                  </a:spcBef>
                  <a:buNone/>
                </a:pPr>
                <a:r>
                  <a:rPr lang="zh-CN" altLang="en-US" b="1" dirty="0" smtClean="0">
                    <a:solidFill>
                      <a:schemeClr val="accent1">
                        <a:lumMod val="75000"/>
                      </a:schemeClr>
                    </a:solidFill>
                    <a:latin typeface="微软雅黑" panose="020B0503020204020204" pitchFamily="34" charset="-122"/>
                    <a:ea typeface="微软雅黑" panose="020B0503020204020204" pitchFamily="34" charset="-122"/>
                  </a:rPr>
                  <a:t>危险化学品安全管理</a:t>
                </a:r>
                <a:endParaRPr lang="zh-CN" altLang="en-US" b="1" dirty="0">
                  <a:solidFill>
                    <a:schemeClr val="accent1">
                      <a:lumMod val="75000"/>
                    </a:schemeClr>
                  </a:solidFill>
                  <a:latin typeface="Times New Roman" panose="02020603050405020304" pitchFamily="18" charset="0"/>
                </a:endParaRPr>
              </a:p>
            </p:txBody>
          </p:sp>
          <p:cxnSp>
            <p:nvCxnSpPr>
              <p:cNvPr id="28" name="直接连接符 27"/>
              <p:cNvCxnSpPr/>
              <p:nvPr/>
            </p:nvCxnSpPr>
            <p:spPr>
              <a:xfrm>
                <a:off x="6360273" y="764704"/>
                <a:ext cx="5460362" cy="0"/>
              </a:xfrm>
              <a:prstGeom prst="line">
                <a:avLst/>
              </a:prstGeom>
              <a:ln w="19050"/>
            </p:spPr>
            <p:style>
              <a:lnRef idx="1">
                <a:schemeClr val="accent1"/>
              </a:lnRef>
              <a:fillRef idx="0">
                <a:schemeClr val="accent1"/>
              </a:fillRef>
              <a:effectRef idx="0">
                <a:schemeClr val="accent1"/>
              </a:effectRef>
              <a:fontRef idx="minor">
                <a:schemeClr val="tx1"/>
              </a:fontRef>
            </p:style>
          </p:cxnSp>
        </p:grpSp>
      </p:grpSp>
      <p:pic>
        <p:nvPicPr>
          <p:cNvPr id="14" name="图片 13"/>
          <p:cNvPicPr>
            <a:picLocks noChangeAspect="1"/>
          </p:cNvPicPr>
          <p:nvPr/>
        </p:nvPicPr>
        <p:blipFill rotWithShape="1">
          <a:blip r:embed="rId2"/>
          <a:srcRect l="70871" t="23307" r="3203" b="3809"/>
          <a:stretch>
            <a:fillRect/>
          </a:stretch>
        </p:blipFill>
        <p:spPr>
          <a:xfrm>
            <a:off x="7858211" y="1990140"/>
            <a:ext cx="3078169" cy="4429534"/>
          </a:xfrm>
          <a:prstGeom prst="rect">
            <a:avLst/>
          </a:prstGeom>
          <a:ln>
            <a:solidFill>
              <a:srgbClr val="FF0000"/>
            </a:solidFill>
          </a:ln>
        </p:spPr>
      </p:pic>
      <p:sp>
        <p:nvSpPr>
          <p:cNvPr id="15" name="Rectangle 4"/>
          <p:cNvSpPr txBox="1">
            <a:spLocks noChangeArrowheads="1"/>
          </p:cNvSpPr>
          <p:nvPr/>
        </p:nvSpPr>
        <p:spPr>
          <a:xfrm>
            <a:off x="551384" y="1321477"/>
            <a:ext cx="11161240" cy="667363"/>
          </a:xfrm>
          <a:prstGeom prst="rect">
            <a:avLst/>
          </a:prstGeom>
        </p:spPr>
        <p:txBody>
          <a:bodyPr/>
          <a:lstStyle>
            <a:defPPr>
              <a:defRPr lang="en-US"/>
            </a:defPPr>
            <a:lvl1pPr marL="228600" indent="-228600" defTabSz="914400" eaLnBrk="1" fontAlgn="auto" latinLnBrk="0" hangingPunct="1">
              <a:lnSpc>
                <a:spcPct val="110000"/>
              </a:lnSpc>
              <a:spcBef>
                <a:spcPts val="1000"/>
              </a:spcBef>
              <a:spcAft>
                <a:spcPts val="0"/>
              </a:spcAft>
              <a:buFont typeface="Arial" panose="020B0604020202020204" pitchFamily="34" charset="0"/>
              <a:buChar char="•"/>
              <a:defRPr kumimoji="0" sz="2800">
                <a:solidFill>
                  <a:srgbClr val="002060"/>
                </a:solidFill>
                <a:latin typeface="黑体" panose="02010609060101010101" pitchFamily="49" charset="-122"/>
                <a:ea typeface="黑体" panose="02010609060101010101" pitchFamily="49" charset="-122"/>
              </a:defRPr>
            </a:lvl1pPr>
            <a:lvl2pPr marL="685800" indent="-228600" defTabSz="914400" eaLnBrk="1" latinLnBrk="0" hangingPunct="1">
              <a:lnSpc>
                <a:spcPct val="90000"/>
              </a:lnSpc>
              <a:spcBef>
                <a:spcPts val="500"/>
              </a:spcBef>
              <a:buFont typeface="Arial" panose="020B0604020202020204" pitchFamily="34" charset="0"/>
              <a:buChar char="•"/>
              <a:defRPr sz="2400">
                <a:latin typeface="+mn-lt"/>
                <a:ea typeface="+mn-ea"/>
              </a:defRPr>
            </a:lvl2pPr>
            <a:lvl3pPr marL="1143000" indent="-228600" defTabSz="914400" eaLnBrk="1" latinLnBrk="0" hangingPunct="1">
              <a:lnSpc>
                <a:spcPct val="90000"/>
              </a:lnSpc>
              <a:spcBef>
                <a:spcPts val="500"/>
              </a:spcBef>
              <a:buFont typeface="Arial" panose="020B0604020202020204" pitchFamily="34" charset="0"/>
              <a:buChar char="•"/>
              <a:defRPr sz="2000">
                <a:latin typeface="+mn-lt"/>
                <a:ea typeface="+mn-ea"/>
              </a:defRPr>
            </a:lvl3pPr>
            <a:lvl4pPr marL="1600200" indent="-228600" defTabSz="914400" eaLnBrk="1" latinLnBrk="0" hangingPunct="1">
              <a:lnSpc>
                <a:spcPct val="90000"/>
              </a:lnSpc>
              <a:spcBef>
                <a:spcPts val="500"/>
              </a:spcBef>
              <a:buFont typeface="Arial" panose="020B0604020202020204" pitchFamily="34" charset="0"/>
              <a:buChar char="•"/>
              <a:defRPr sz="1800">
                <a:latin typeface="+mn-lt"/>
                <a:ea typeface="+mn-ea"/>
              </a:defRPr>
            </a:lvl4pPr>
            <a:lvl5pPr marL="2057400" indent="-228600" defTabSz="914400" eaLnBrk="1" latinLnBrk="0" hangingPunct="1">
              <a:lnSpc>
                <a:spcPct val="90000"/>
              </a:lnSpc>
              <a:spcBef>
                <a:spcPts val="500"/>
              </a:spcBef>
              <a:buFont typeface="Arial" panose="020B0604020202020204" pitchFamily="34" charset="0"/>
              <a:buChar char="•"/>
              <a:defRPr sz="1800">
                <a:latin typeface="+mn-lt"/>
                <a:ea typeface="+mn-ea"/>
              </a:defRPr>
            </a:lvl5pPr>
            <a:lvl6pPr marL="2514600" indent="-228600">
              <a:lnSpc>
                <a:spcPct val="90000"/>
              </a:lnSpc>
              <a:spcBef>
                <a:spcPts val="500"/>
              </a:spcBef>
              <a:buFont typeface="Arial" panose="020B0604020202020204" pitchFamily="34" charset="0"/>
              <a:buChar char="•"/>
              <a:defRPr sz="1800">
                <a:latin typeface="+mn-lt"/>
                <a:ea typeface="+mn-ea"/>
              </a:defRPr>
            </a:lvl6pPr>
            <a:lvl7pPr marL="2971800" indent="-228600">
              <a:lnSpc>
                <a:spcPct val="90000"/>
              </a:lnSpc>
              <a:spcBef>
                <a:spcPts val="500"/>
              </a:spcBef>
              <a:buFont typeface="Arial" panose="020B0604020202020204" pitchFamily="34" charset="0"/>
              <a:buChar char="•"/>
              <a:defRPr sz="1800">
                <a:latin typeface="+mn-lt"/>
                <a:ea typeface="+mn-ea"/>
              </a:defRPr>
            </a:lvl7pPr>
            <a:lvl8pPr marL="3429000" indent="-228600">
              <a:lnSpc>
                <a:spcPct val="90000"/>
              </a:lnSpc>
              <a:spcBef>
                <a:spcPts val="500"/>
              </a:spcBef>
              <a:buFont typeface="Arial" panose="020B0604020202020204" pitchFamily="34" charset="0"/>
              <a:buChar char="•"/>
              <a:defRPr sz="1800">
                <a:latin typeface="+mn-lt"/>
                <a:ea typeface="+mn-ea"/>
              </a:defRPr>
            </a:lvl8pPr>
            <a:lvl9pPr marL="3886200" indent="-228600">
              <a:lnSpc>
                <a:spcPct val="90000"/>
              </a:lnSpc>
              <a:spcBef>
                <a:spcPts val="500"/>
              </a:spcBef>
              <a:buFont typeface="Arial" panose="020B0604020202020204" pitchFamily="34" charset="0"/>
              <a:buChar char="•"/>
              <a:defRPr sz="1800">
                <a:latin typeface="+mn-lt"/>
                <a:ea typeface="+mn-ea"/>
              </a:defRPr>
            </a:lvl9pPr>
          </a:lstStyle>
          <a:p>
            <a:pPr marL="0" indent="0" algn="just">
              <a:lnSpc>
                <a:spcPct val="120000"/>
              </a:lnSpc>
              <a:spcBef>
                <a:spcPts val="0"/>
              </a:spcBef>
              <a:buNone/>
              <a:defRPr/>
            </a:pPr>
            <a:r>
              <a:rPr lang="zh-CN" altLang="en-US" dirty="0" smtClean="0"/>
              <a:t>化学品事故预防</a:t>
            </a:r>
            <a:r>
              <a:rPr lang="en-US" altLang="zh-CN" dirty="0" smtClean="0"/>
              <a:t>——</a:t>
            </a:r>
            <a:r>
              <a:rPr lang="zh-CN" altLang="en-US" dirty="0" smtClean="0"/>
              <a:t>安全防护</a:t>
            </a:r>
            <a:endParaRPr lang="en-US" altLang="zh-CN" dirty="0"/>
          </a:p>
        </p:txBody>
      </p:sp>
      <p:pic>
        <p:nvPicPr>
          <p:cNvPr id="16" name="图片 15"/>
          <p:cNvPicPr>
            <a:picLocks noChangeAspect="1"/>
          </p:cNvPicPr>
          <p:nvPr/>
        </p:nvPicPr>
        <p:blipFill rotWithShape="1">
          <a:blip r:embed="rId2"/>
          <a:srcRect l="6533" t="23307" r="65786" b="6067"/>
          <a:stretch>
            <a:fillRect/>
          </a:stretch>
        </p:blipFill>
        <p:spPr>
          <a:xfrm>
            <a:off x="959048" y="2000647"/>
            <a:ext cx="3375409" cy="4408521"/>
          </a:xfrm>
          <a:prstGeom prst="rect">
            <a:avLst/>
          </a:prstGeom>
          <a:ln>
            <a:solidFill>
              <a:srgbClr val="FF0000"/>
            </a:solidFill>
          </a:ln>
        </p:spPr>
      </p:pic>
      <p:pic>
        <p:nvPicPr>
          <p:cNvPr id="17" name="图片 16"/>
          <p:cNvPicPr>
            <a:picLocks noChangeAspect="1"/>
          </p:cNvPicPr>
          <p:nvPr/>
        </p:nvPicPr>
        <p:blipFill rotWithShape="1">
          <a:blip r:embed="rId2"/>
          <a:srcRect l="40232" t="23307" r="35096" b="4509"/>
          <a:stretch>
            <a:fillRect/>
          </a:stretch>
        </p:blipFill>
        <p:spPr>
          <a:xfrm>
            <a:off x="4620170" y="2000458"/>
            <a:ext cx="2952328" cy="4421634"/>
          </a:xfrm>
          <a:prstGeom prst="rect">
            <a:avLst/>
          </a:prstGeom>
          <a:ln>
            <a:solidFill>
              <a:srgbClr val="FF0000"/>
            </a:solidFill>
          </a:ln>
        </p:spPr>
      </p:pic>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4" name="组合 33"/>
          <p:cNvGrpSpPr/>
          <p:nvPr/>
        </p:nvGrpSpPr>
        <p:grpSpPr>
          <a:xfrm>
            <a:off x="651650" y="2370688"/>
            <a:ext cx="10750148" cy="3169441"/>
            <a:chOff x="602436" y="2059759"/>
            <a:chExt cx="10750148" cy="3169441"/>
          </a:xfrm>
        </p:grpSpPr>
        <p:pic>
          <p:nvPicPr>
            <p:cNvPr id="37" name="图片 36"/>
            <p:cNvPicPr>
              <a:picLocks noChangeAspect="1"/>
            </p:cNvPicPr>
            <p:nvPr/>
          </p:nvPicPr>
          <p:blipFill rotWithShape="1">
            <a:blip r:embed="rId1"/>
            <a:srcRect l="2062" t="56123" r="74765" b="4543"/>
            <a:stretch>
              <a:fillRect/>
            </a:stretch>
          </p:blipFill>
          <p:spPr>
            <a:xfrm>
              <a:off x="7752184" y="2059759"/>
              <a:ext cx="3600400" cy="3169440"/>
            </a:xfrm>
            <a:prstGeom prst="rect">
              <a:avLst/>
            </a:prstGeom>
            <a:ln>
              <a:solidFill>
                <a:srgbClr val="C00000"/>
              </a:solidFill>
            </a:ln>
          </p:spPr>
        </p:pic>
        <p:pic>
          <p:nvPicPr>
            <p:cNvPr id="35" name="图片 34"/>
            <p:cNvPicPr>
              <a:picLocks noChangeAspect="1"/>
            </p:cNvPicPr>
            <p:nvPr/>
          </p:nvPicPr>
          <p:blipFill rotWithShape="1">
            <a:blip r:embed="rId1"/>
            <a:srcRect l="3370" t="13996" r="73601" b="50567"/>
            <a:stretch>
              <a:fillRect/>
            </a:stretch>
          </p:blipFill>
          <p:spPr>
            <a:xfrm>
              <a:off x="602436" y="2059762"/>
              <a:ext cx="3971469" cy="3169438"/>
            </a:xfrm>
            <a:prstGeom prst="rect">
              <a:avLst/>
            </a:prstGeom>
            <a:ln>
              <a:solidFill>
                <a:srgbClr val="C00000"/>
              </a:solidFill>
            </a:ln>
          </p:spPr>
        </p:pic>
        <p:pic>
          <p:nvPicPr>
            <p:cNvPr id="36" name="图片 35"/>
            <p:cNvPicPr>
              <a:picLocks noChangeAspect="1"/>
            </p:cNvPicPr>
            <p:nvPr/>
          </p:nvPicPr>
          <p:blipFill rotWithShape="1">
            <a:blip r:embed="rId1"/>
            <a:srcRect l="42249" t="57905" r="35923" b="823"/>
            <a:stretch>
              <a:fillRect/>
            </a:stretch>
          </p:blipFill>
          <p:spPr>
            <a:xfrm>
              <a:off x="4564493" y="2059760"/>
              <a:ext cx="3232135" cy="3169439"/>
            </a:xfrm>
            <a:prstGeom prst="rect">
              <a:avLst/>
            </a:prstGeom>
            <a:ln>
              <a:solidFill>
                <a:srgbClr val="C00000"/>
              </a:solidFill>
            </a:ln>
          </p:spPr>
        </p:pic>
      </p:grpSp>
      <p:sp>
        <p:nvSpPr>
          <p:cNvPr id="2" name="灯片编号占位符 1"/>
          <p:cNvSpPr>
            <a:spLocks noGrp="1"/>
          </p:cNvSpPr>
          <p:nvPr>
            <p:ph type="sldNum" sz="quarter" idx="12"/>
          </p:nvPr>
        </p:nvSpPr>
        <p:spPr/>
        <p:txBody>
          <a:bodyPr/>
          <a:lstStyle/>
          <a:p>
            <a:pPr>
              <a:defRPr/>
            </a:pPr>
            <a:fld id="{2DF0EC56-E1A7-4A46-86F1-FEFF1B24FD78}" type="slidenum">
              <a:rPr lang="zh-CN" altLang="en-US" smtClean="0"/>
            </a:fld>
            <a:endParaRPr lang="en-US" altLang="zh-CN"/>
          </a:p>
        </p:txBody>
      </p:sp>
      <p:grpSp>
        <p:nvGrpSpPr>
          <p:cNvPr id="13" name="组合 12"/>
          <p:cNvGrpSpPr/>
          <p:nvPr/>
        </p:nvGrpSpPr>
        <p:grpSpPr>
          <a:xfrm>
            <a:off x="407368" y="260648"/>
            <a:ext cx="11449271" cy="1096576"/>
            <a:chOff x="371365" y="116632"/>
            <a:chExt cx="11449271" cy="1096576"/>
          </a:xfrm>
        </p:grpSpPr>
        <p:pic>
          <p:nvPicPr>
            <p:cNvPr id="22" name="Picture 22" descr="方案2+封底(白色字体） 拷贝"/>
            <p:cNvPicPr>
              <a:picLocks noChangeAspect="1" noChangeArrowheads="1"/>
            </p:cNvPicPr>
            <p:nvPr/>
          </p:nvPicPr>
          <p:blipFill rotWithShape="1">
            <a:blip r:embed="rId2">
              <a:extLst>
                <a:ext uri="{28A0092B-C50C-407E-A947-70E740481C1C}">
                  <a14:useLocalDpi xmlns:a14="http://schemas.microsoft.com/office/drawing/2010/main" val="0"/>
                </a:ext>
              </a:extLst>
            </a:blip>
            <a:srcRect t="1332" b="10386"/>
            <a:stretch>
              <a:fillRect/>
            </a:stretch>
          </p:blipFill>
          <p:spPr bwMode="auto">
            <a:xfrm>
              <a:off x="5067609" y="116632"/>
              <a:ext cx="1249518" cy="10965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23" name="组合 22"/>
            <p:cNvGrpSpPr/>
            <p:nvPr/>
          </p:nvGrpSpPr>
          <p:grpSpPr>
            <a:xfrm>
              <a:off x="371365" y="272393"/>
              <a:ext cx="11449271" cy="741877"/>
              <a:chOff x="371365" y="272393"/>
              <a:chExt cx="11449271" cy="741877"/>
            </a:xfrm>
          </p:grpSpPr>
          <p:sp>
            <p:nvSpPr>
              <p:cNvPr id="24" name="矩形 23"/>
              <p:cNvSpPr/>
              <p:nvPr/>
            </p:nvSpPr>
            <p:spPr bwMode="auto">
              <a:xfrm>
                <a:off x="371365" y="272393"/>
                <a:ext cx="4248472" cy="741877"/>
              </a:xfrm>
              <a:prstGeom prst="rect">
                <a:avLst/>
              </a:prstGeom>
              <a:solidFill>
                <a:srgbClr val="1A8A6D"/>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b="1" dirty="0" smtClean="0">
                    <a:latin typeface="微软雅黑" panose="020B0503020204020204" pitchFamily="34" charset="-122"/>
                    <a:ea typeface="微软雅黑" panose="020B0503020204020204" pitchFamily="34" charset="-122"/>
                  </a:rPr>
                  <a:t>第三节</a:t>
                </a:r>
                <a:endParaRPr lang="zh-CN" altLang="en-US" b="1" dirty="0">
                  <a:latin typeface="微软雅黑" panose="020B0503020204020204" pitchFamily="34" charset="-122"/>
                  <a:ea typeface="微软雅黑" panose="020B0503020204020204" pitchFamily="34" charset="-122"/>
                </a:endParaRPr>
              </a:p>
            </p:txBody>
          </p:sp>
          <p:sp>
            <p:nvSpPr>
              <p:cNvPr id="25" name="矩形 24"/>
              <p:cNvSpPr/>
              <p:nvPr/>
            </p:nvSpPr>
            <p:spPr bwMode="auto">
              <a:xfrm>
                <a:off x="4763405" y="272393"/>
                <a:ext cx="180467" cy="741877"/>
              </a:xfrm>
              <a:prstGeom prst="rect">
                <a:avLst/>
              </a:prstGeom>
              <a:solidFill>
                <a:srgbClr val="1A8A6D"/>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26" name="矩形 25"/>
              <p:cNvSpPr/>
              <p:nvPr/>
            </p:nvSpPr>
            <p:spPr bwMode="auto">
              <a:xfrm>
                <a:off x="6360273" y="874040"/>
                <a:ext cx="5460362" cy="140230"/>
              </a:xfrm>
              <a:prstGeom prst="rect">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27" name="文本框 1"/>
              <p:cNvSpPr txBox="1">
                <a:spLocks noChangeArrowheads="1"/>
              </p:cNvSpPr>
              <p:nvPr/>
            </p:nvSpPr>
            <p:spPr bwMode="auto">
              <a:xfrm>
                <a:off x="6360274" y="272393"/>
                <a:ext cx="5460362"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a:lnSpc>
                    <a:spcPct val="100000"/>
                  </a:lnSpc>
                  <a:spcBef>
                    <a:spcPct val="0"/>
                  </a:spcBef>
                  <a:buNone/>
                </a:pPr>
                <a:r>
                  <a:rPr lang="zh-CN" altLang="en-US" b="1" dirty="0" smtClean="0">
                    <a:solidFill>
                      <a:schemeClr val="accent1">
                        <a:lumMod val="75000"/>
                      </a:schemeClr>
                    </a:solidFill>
                    <a:latin typeface="微软雅黑" panose="020B0503020204020204" pitchFamily="34" charset="-122"/>
                    <a:ea typeface="微软雅黑" panose="020B0503020204020204" pitchFamily="34" charset="-122"/>
                  </a:rPr>
                  <a:t>危险化学品安全管理</a:t>
                </a:r>
                <a:endParaRPr lang="zh-CN" altLang="en-US" b="1" dirty="0">
                  <a:solidFill>
                    <a:schemeClr val="accent1">
                      <a:lumMod val="75000"/>
                    </a:schemeClr>
                  </a:solidFill>
                  <a:latin typeface="Times New Roman" panose="02020603050405020304" pitchFamily="18" charset="0"/>
                </a:endParaRPr>
              </a:p>
            </p:txBody>
          </p:sp>
          <p:cxnSp>
            <p:nvCxnSpPr>
              <p:cNvPr id="28" name="直接连接符 27"/>
              <p:cNvCxnSpPr/>
              <p:nvPr/>
            </p:nvCxnSpPr>
            <p:spPr>
              <a:xfrm>
                <a:off x="6360273" y="764704"/>
                <a:ext cx="5460362" cy="0"/>
              </a:xfrm>
              <a:prstGeom prst="line">
                <a:avLst/>
              </a:prstGeom>
              <a:ln w="19050"/>
            </p:spPr>
            <p:style>
              <a:lnRef idx="1">
                <a:schemeClr val="accent1"/>
              </a:lnRef>
              <a:fillRef idx="0">
                <a:schemeClr val="accent1"/>
              </a:fillRef>
              <a:effectRef idx="0">
                <a:schemeClr val="accent1"/>
              </a:effectRef>
              <a:fontRef idx="minor">
                <a:schemeClr val="tx1"/>
              </a:fontRef>
            </p:style>
          </p:cxnSp>
        </p:grpSp>
      </p:grpSp>
      <p:sp>
        <p:nvSpPr>
          <p:cNvPr id="14" name="Rectangle 4"/>
          <p:cNvSpPr txBox="1">
            <a:spLocks noChangeArrowheads="1"/>
          </p:cNvSpPr>
          <p:nvPr/>
        </p:nvSpPr>
        <p:spPr>
          <a:xfrm>
            <a:off x="551384" y="1321477"/>
            <a:ext cx="11161240" cy="667363"/>
          </a:xfrm>
          <a:prstGeom prst="rect">
            <a:avLst/>
          </a:prstGeom>
        </p:spPr>
        <p:txBody>
          <a:bodyPr/>
          <a:lstStyle>
            <a:defPPr>
              <a:defRPr lang="en-US"/>
            </a:defPPr>
            <a:lvl1pPr marL="228600" indent="-228600" defTabSz="914400" eaLnBrk="1" fontAlgn="auto" latinLnBrk="0" hangingPunct="1">
              <a:lnSpc>
                <a:spcPct val="110000"/>
              </a:lnSpc>
              <a:spcBef>
                <a:spcPts val="1000"/>
              </a:spcBef>
              <a:spcAft>
                <a:spcPts val="0"/>
              </a:spcAft>
              <a:buFont typeface="Arial" panose="020B0604020202020204" pitchFamily="34" charset="0"/>
              <a:buChar char="•"/>
              <a:defRPr kumimoji="0" sz="2800">
                <a:solidFill>
                  <a:srgbClr val="002060"/>
                </a:solidFill>
                <a:latin typeface="黑体" panose="02010609060101010101" pitchFamily="49" charset="-122"/>
                <a:ea typeface="黑体" panose="02010609060101010101" pitchFamily="49" charset="-122"/>
              </a:defRPr>
            </a:lvl1pPr>
            <a:lvl2pPr marL="685800" indent="-228600" defTabSz="914400" eaLnBrk="1" latinLnBrk="0" hangingPunct="1">
              <a:lnSpc>
                <a:spcPct val="90000"/>
              </a:lnSpc>
              <a:spcBef>
                <a:spcPts val="500"/>
              </a:spcBef>
              <a:buFont typeface="Arial" panose="020B0604020202020204" pitchFamily="34" charset="0"/>
              <a:buChar char="•"/>
              <a:defRPr sz="2400">
                <a:latin typeface="+mn-lt"/>
                <a:ea typeface="+mn-ea"/>
              </a:defRPr>
            </a:lvl2pPr>
            <a:lvl3pPr marL="1143000" indent="-228600" defTabSz="914400" eaLnBrk="1" latinLnBrk="0" hangingPunct="1">
              <a:lnSpc>
                <a:spcPct val="90000"/>
              </a:lnSpc>
              <a:spcBef>
                <a:spcPts val="500"/>
              </a:spcBef>
              <a:buFont typeface="Arial" panose="020B0604020202020204" pitchFamily="34" charset="0"/>
              <a:buChar char="•"/>
              <a:defRPr sz="2000">
                <a:latin typeface="+mn-lt"/>
                <a:ea typeface="+mn-ea"/>
              </a:defRPr>
            </a:lvl3pPr>
            <a:lvl4pPr marL="1600200" indent="-228600" defTabSz="914400" eaLnBrk="1" latinLnBrk="0" hangingPunct="1">
              <a:lnSpc>
                <a:spcPct val="90000"/>
              </a:lnSpc>
              <a:spcBef>
                <a:spcPts val="500"/>
              </a:spcBef>
              <a:buFont typeface="Arial" panose="020B0604020202020204" pitchFamily="34" charset="0"/>
              <a:buChar char="•"/>
              <a:defRPr sz="1800">
                <a:latin typeface="+mn-lt"/>
                <a:ea typeface="+mn-ea"/>
              </a:defRPr>
            </a:lvl4pPr>
            <a:lvl5pPr marL="2057400" indent="-228600" defTabSz="914400" eaLnBrk="1" latinLnBrk="0" hangingPunct="1">
              <a:lnSpc>
                <a:spcPct val="90000"/>
              </a:lnSpc>
              <a:spcBef>
                <a:spcPts val="500"/>
              </a:spcBef>
              <a:buFont typeface="Arial" panose="020B0604020202020204" pitchFamily="34" charset="0"/>
              <a:buChar char="•"/>
              <a:defRPr sz="1800">
                <a:latin typeface="+mn-lt"/>
                <a:ea typeface="+mn-ea"/>
              </a:defRPr>
            </a:lvl5pPr>
            <a:lvl6pPr marL="2514600" indent="-228600">
              <a:lnSpc>
                <a:spcPct val="90000"/>
              </a:lnSpc>
              <a:spcBef>
                <a:spcPts val="500"/>
              </a:spcBef>
              <a:buFont typeface="Arial" panose="020B0604020202020204" pitchFamily="34" charset="0"/>
              <a:buChar char="•"/>
              <a:defRPr sz="1800">
                <a:latin typeface="+mn-lt"/>
                <a:ea typeface="+mn-ea"/>
              </a:defRPr>
            </a:lvl6pPr>
            <a:lvl7pPr marL="2971800" indent="-228600">
              <a:lnSpc>
                <a:spcPct val="90000"/>
              </a:lnSpc>
              <a:spcBef>
                <a:spcPts val="500"/>
              </a:spcBef>
              <a:buFont typeface="Arial" panose="020B0604020202020204" pitchFamily="34" charset="0"/>
              <a:buChar char="•"/>
              <a:defRPr sz="1800">
                <a:latin typeface="+mn-lt"/>
                <a:ea typeface="+mn-ea"/>
              </a:defRPr>
            </a:lvl7pPr>
            <a:lvl8pPr marL="3429000" indent="-228600">
              <a:lnSpc>
                <a:spcPct val="90000"/>
              </a:lnSpc>
              <a:spcBef>
                <a:spcPts val="500"/>
              </a:spcBef>
              <a:buFont typeface="Arial" panose="020B0604020202020204" pitchFamily="34" charset="0"/>
              <a:buChar char="•"/>
              <a:defRPr sz="1800">
                <a:latin typeface="+mn-lt"/>
                <a:ea typeface="+mn-ea"/>
              </a:defRPr>
            </a:lvl8pPr>
            <a:lvl9pPr marL="3886200" indent="-228600">
              <a:lnSpc>
                <a:spcPct val="90000"/>
              </a:lnSpc>
              <a:spcBef>
                <a:spcPts val="500"/>
              </a:spcBef>
              <a:buFont typeface="Arial" panose="020B0604020202020204" pitchFamily="34" charset="0"/>
              <a:buChar char="•"/>
              <a:defRPr sz="1800">
                <a:latin typeface="+mn-lt"/>
                <a:ea typeface="+mn-ea"/>
              </a:defRPr>
            </a:lvl9pPr>
          </a:lstStyle>
          <a:p>
            <a:pPr marL="0" indent="0" algn="just">
              <a:lnSpc>
                <a:spcPct val="120000"/>
              </a:lnSpc>
              <a:spcBef>
                <a:spcPts val="0"/>
              </a:spcBef>
              <a:buNone/>
              <a:defRPr/>
            </a:pPr>
            <a:r>
              <a:rPr lang="zh-CN" altLang="en-US" dirty="0" smtClean="0"/>
              <a:t>化学品事故预防</a:t>
            </a:r>
            <a:r>
              <a:rPr lang="en-US" altLang="zh-CN" dirty="0" smtClean="0"/>
              <a:t>——</a:t>
            </a:r>
            <a:r>
              <a:rPr lang="zh-CN" altLang="en-US" dirty="0" smtClean="0"/>
              <a:t>实验室应急用品</a:t>
            </a:r>
            <a:endParaRPr lang="en-US" altLang="zh-CN" dirty="0"/>
          </a:p>
        </p:txBody>
      </p:sp>
      <p:grpSp>
        <p:nvGrpSpPr>
          <p:cNvPr id="4" name="组合 3"/>
          <p:cNvGrpSpPr/>
          <p:nvPr/>
        </p:nvGrpSpPr>
        <p:grpSpPr>
          <a:xfrm>
            <a:off x="608916" y="2152031"/>
            <a:ext cx="10873208" cy="3505528"/>
            <a:chOff x="551384" y="2565928"/>
            <a:chExt cx="10585176" cy="3311343"/>
          </a:xfrm>
        </p:grpSpPr>
        <p:pic>
          <p:nvPicPr>
            <p:cNvPr id="15" name="图片 14"/>
            <p:cNvPicPr/>
            <p:nvPr/>
          </p:nvPicPr>
          <p:blipFill rotWithShape="1">
            <a:blip r:embed="rId3"/>
            <a:srcRect l="13542" r="11208"/>
            <a:stretch>
              <a:fillRect/>
            </a:stretch>
          </p:blipFill>
          <p:spPr>
            <a:xfrm rot="10800000">
              <a:off x="7752184" y="2565929"/>
              <a:ext cx="3384376" cy="3311342"/>
            </a:xfrm>
            <a:prstGeom prst="rect">
              <a:avLst/>
            </a:prstGeom>
            <a:ln>
              <a:solidFill>
                <a:srgbClr val="FF0000"/>
              </a:solidFill>
            </a:ln>
          </p:spPr>
        </p:pic>
        <p:pic>
          <p:nvPicPr>
            <p:cNvPr id="16" name="图片 15"/>
            <p:cNvPicPr/>
            <p:nvPr/>
          </p:nvPicPr>
          <p:blipFill rotWithShape="1">
            <a:blip r:embed="rId4"/>
            <a:srcRect l="21111" r="21708"/>
            <a:stretch>
              <a:fillRect/>
            </a:stretch>
          </p:blipFill>
          <p:spPr>
            <a:xfrm rot="10800000">
              <a:off x="551384" y="2565928"/>
              <a:ext cx="3459798" cy="3311343"/>
            </a:xfrm>
            <a:prstGeom prst="rect">
              <a:avLst/>
            </a:prstGeom>
            <a:ln>
              <a:solidFill>
                <a:srgbClr val="FF0000"/>
              </a:solidFill>
            </a:ln>
          </p:spPr>
        </p:pic>
        <p:pic>
          <p:nvPicPr>
            <p:cNvPr id="32" name="图片 31"/>
            <p:cNvPicPr>
              <a:picLocks noChangeAspect="1"/>
            </p:cNvPicPr>
            <p:nvPr/>
          </p:nvPicPr>
          <p:blipFill rotWithShape="1">
            <a:blip r:embed="rId1"/>
            <a:srcRect l="74997" t="60157" r="1062"/>
            <a:stretch>
              <a:fillRect/>
            </a:stretch>
          </p:blipFill>
          <p:spPr>
            <a:xfrm>
              <a:off x="3942512" y="2565929"/>
              <a:ext cx="3809671" cy="3311342"/>
            </a:xfrm>
            <a:prstGeom prst="rect">
              <a:avLst/>
            </a:prstGeom>
            <a:ln>
              <a:solidFill>
                <a:srgbClr val="C00000"/>
              </a:solidFill>
            </a:ln>
          </p:spPr>
        </p:pic>
      </p:gr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4"/>
                                        </p:tgtEl>
                                        <p:attrNameLst>
                                          <p:attrName>style.visibility</p:attrName>
                                        </p:attrNameLst>
                                      </p:cBhvr>
                                      <p:to>
                                        <p:strVal val="visible"/>
                                      </p:to>
                                    </p:set>
                                    <p:anim calcmode="lin" valueType="num">
                                      <p:cBhvr additive="base">
                                        <p:cTn id="7" dur="500" fill="hold"/>
                                        <p:tgtEl>
                                          <p:spTgt spid="34"/>
                                        </p:tgtEl>
                                        <p:attrNameLst>
                                          <p:attrName>ppt_x</p:attrName>
                                        </p:attrNameLst>
                                      </p:cBhvr>
                                      <p:tavLst>
                                        <p:tav tm="0">
                                          <p:val>
                                            <p:strVal val="#ppt_x"/>
                                          </p:val>
                                        </p:tav>
                                        <p:tav tm="100000">
                                          <p:val>
                                            <p:strVal val="#ppt_x"/>
                                          </p:val>
                                        </p:tav>
                                      </p:tavLst>
                                    </p:anim>
                                    <p:anim calcmode="lin" valueType="num">
                                      <p:cBhvr additive="base">
                                        <p:cTn id="8" dur="500" fill="hold"/>
                                        <p:tgtEl>
                                          <p:spTgt spid="3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4"/>
          <p:cNvSpPr txBox="1">
            <a:spLocks noChangeArrowheads="1"/>
          </p:cNvSpPr>
          <p:nvPr/>
        </p:nvSpPr>
        <p:spPr>
          <a:xfrm>
            <a:off x="551384" y="1357224"/>
            <a:ext cx="11089232" cy="4999126"/>
          </a:xfrm>
          <a:prstGeom prst="rect">
            <a:avLst/>
          </a:prstGeom>
        </p:spPr>
        <p:txBody>
          <a:bodyPr/>
          <a:lstStyle>
            <a:defPPr>
              <a:defRPr lang="en-US"/>
            </a:defPPr>
            <a:lvl1pPr marL="228600" indent="-228600" defTabSz="914400" eaLnBrk="1" fontAlgn="auto" latinLnBrk="0" hangingPunct="1">
              <a:lnSpc>
                <a:spcPct val="110000"/>
              </a:lnSpc>
              <a:spcBef>
                <a:spcPts val="1000"/>
              </a:spcBef>
              <a:spcAft>
                <a:spcPts val="0"/>
              </a:spcAft>
              <a:buFont typeface="Arial" panose="020B0604020202020204" pitchFamily="34" charset="0"/>
              <a:buChar char="•"/>
              <a:defRPr kumimoji="0" sz="2800">
                <a:solidFill>
                  <a:srgbClr val="002060"/>
                </a:solidFill>
                <a:latin typeface="黑体" panose="02010609060101010101" pitchFamily="49" charset="-122"/>
                <a:ea typeface="黑体" panose="02010609060101010101" pitchFamily="49" charset="-122"/>
              </a:defRPr>
            </a:lvl1pPr>
            <a:lvl2pPr marL="685800" indent="-228600" defTabSz="914400" eaLnBrk="1" latinLnBrk="0" hangingPunct="1">
              <a:lnSpc>
                <a:spcPct val="90000"/>
              </a:lnSpc>
              <a:spcBef>
                <a:spcPts val="500"/>
              </a:spcBef>
              <a:buFont typeface="Arial" panose="020B0604020202020204" pitchFamily="34" charset="0"/>
              <a:buChar char="•"/>
              <a:defRPr sz="2400">
                <a:latin typeface="+mn-lt"/>
                <a:ea typeface="+mn-ea"/>
              </a:defRPr>
            </a:lvl2pPr>
            <a:lvl3pPr marL="1143000" indent="-228600" defTabSz="914400" eaLnBrk="1" latinLnBrk="0" hangingPunct="1">
              <a:lnSpc>
                <a:spcPct val="90000"/>
              </a:lnSpc>
              <a:spcBef>
                <a:spcPts val="500"/>
              </a:spcBef>
              <a:buFont typeface="Arial" panose="020B0604020202020204" pitchFamily="34" charset="0"/>
              <a:buChar char="•"/>
              <a:defRPr sz="2000">
                <a:latin typeface="+mn-lt"/>
                <a:ea typeface="+mn-ea"/>
              </a:defRPr>
            </a:lvl3pPr>
            <a:lvl4pPr marL="1600200" indent="-228600" defTabSz="914400" eaLnBrk="1" latinLnBrk="0" hangingPunct="1">
              <a:lnSpc>
                <a:spcPct val="90000"/>
              </a:lnSpc>
              <a:spcBef>
                <a:spcPts val="500"/>
              </a:spcBef>
              <a:buFont typeface="Arial" panose="020B0604020202020204" pitchFamily="34" charset="0"/>
              <a:buChar char="•"/>
              <a:defRPr sz="1800">
                <a:latin typeface="+mn-lt"/>
                <a:ea typeface="+mn-ea"/>
              </a:defRPr>
            </a:lvl4pPr>
            <a:lvl5pPr marL="2057400" indent="-228600" defTabSz="914400" eaLnBrk="1" latinLnBrk="0" hangingPunct="1">
              <a:lnSpc>
                <a:spcPct val="90000"/>
              </a:lnSpc>
              <a:spcBef>
                <a:spcPts val="500"/>
              </a:spcBef>
              <a:buFont typeface="Arial" panose="020B0604020202020204" pitchFamily="34" charset="0"/>
              <a:buChar char="•"/>
              <a:defRPr sz="1800">
                <a:latin typeface="+mn-lt"/>
                <a:ea typeface="+mn-ea"/>
              </a:defRPr>
            </a:lvl5pPr>
            <a:lvl6pPr marL="2514600" indent="-228600">
              <a:lnSpc>
                <a:spcPct val="90000"/>
              </a:lnSpc>
              <a:spcBef>
                <a:spcPts val="500"/>
              </a:spcBef>
              <a:buFont typeface="Arial" panose="020B0604020202020204" pitchFamily="34" charset="0"/>
              <a:buChar char="•"/>
              <a:defRPr sz="1800">
                <a:latin typeface="+mn-lt"/>
                <a:ea typeface="+mn-ea"/>
              </a:defRPr>
            </a:lvl6pPr>
            <a:lvl7pPr marL="2971800" indent="-228600">
              <a:lnSpc>
                <a:spcPct val="90000"/>
              </a:lnSpc>
              <a:spcBef>
                <a:spcPts val="500"/>
              </a:spcBef>
              <a:buFont typeface="Arial" panose="020B0604020202020204" pitchFamily="34" charset="0"/>
              <a:buChar char="•"/>
              <a:defRPr sz="1800">
                <a:latin typeface="+mn-lt"/>
                <a:ea typeface="+mn-ea"/>
              </a:defRPr>
            </a:lvl7pPr>
            <a:lvl8pPr marL="3429000" indent="-228600">
              <a:lnSpc>
                <a:spcPct val="90000"/>
              </a:lnSpc>
              <a:spcBef>
                <a:spcPts val="500"/>
              </a:spcBef>
              <a:buFont typeface="Arial" panose="020B0604020202020204" pitchFamily="34" charset="0"/>
              <a:buChar char="•"/>
              <a:defRPr sz="1800">
                <a:latin typeface="+mn-lt"/>
                <a:ea typeface="+mn-ea"/>
              </a:defRPr>
            </a:lvl8pPr>
            <a:lvl9pPr marL="3886200" indent="-228600">
              <a:lnSpc>
                <a:spcPct val="90000"/>
              </a:lnSpc>
              <a:spcBef>
                <a:spcPts val="500"/>
              </a:spcBef>
              <a:buFont typeface="Arial" panose="020B0604020202020204" pitchFamily="34" charset="0"/>
              <a:buChar char="•"/>
              <a:defRPr sz="1800">
                <a:latin typeface="+mn-lt"/>
                <a:ea typeface="+mn-ea"/>
              </a:defRPr>
            </a:lvl9pPr>
          </a:lstStyle>
          <a:p>
            <a:pPr marL="0" indent="0" algn="just">
              <a:lnSpc>
                <a:spcPct val="114000"/>
              </a:lnSpc>
              <a:spcBef>
                <a:spcPts val="0"/>
              </a:spcBef>
              <a:buNone/>
              <a:defRPr/>
            </a:pPr>
            <a:r>
              <a:rPr lang="en-US" altLang="zh-CN" dirty="0" smtClean="0">
                <a:solidFill>
                  <a:srgbClr val="C00000"/>
                </a:solidFill>
              </a:rPr>
              <a:t>4</a:t>
            </a:r>
            <a:r>
              <a:rPr lang="zh-CN" altLang="en-US" dirty="0" smtClean="0">
                <a:solidFill>
                  <a:srgbClr val="C00000"/>
                </a:solidFill>
              </a:rPr>
              <a:t>、实验室危险</a:t>
            </a:r>
            <a:r>
              <a:rPr lang="zh-CN" altLang="en-US" dirty="0">
                <a:solidFill>
                  <a:srgbClr val="C00000"/>
                </a:solidFill>
              </a:rPr>
              <a:t>废物</a:t>
            </a:r>
            <a:r>
              <a:rPr lang="zh-CN" altLang="en-US" dirty="0" smtClean="0">
                <a:solidFill>
                  <a:srgbClr val="C00000"/>
                </a:solidFill>
              </a:rPr>
              <a:t>的安全管理</a:t>
            </a:r>
            <a:endParaRPr lang="en-US" altLang="zh-CN" dirty="0" smtClean="0">
              <a:solidFill>
                <a:srgbClr val="C00000"/>
              </a:solidFill>
            </a:endParaRPr>
          </a:p>
          <a:p>
            <a:pPr marL="0" indent="0" algn="just">
              <a:lnSpc>
                <a:spcPct val="114000"/>
              </a:lnSpc>
              <a:spcBef>
                <a:spcPts val="0"/>
              </a:spcBef>
              <a:buNone/>
            </a:pPr>
            <a:r>
              <a:rPr lang="zh-CN" altLang="en-US" dirty="0" smtClean="0"/>
              <a:t>（</a:t>
            </a:r>
            <a:r>
              <a:rPr lang="en-US" altLang="zh-CN" dirty="0"/>
              <a:t>1</a:t>
            </a:r>
            <a:r>
              <a:rPr lang="zh-CN" altLang="en-US" dirty="0" smtClean="0"/>
              <a:t>）</a:t>
            </a:r>
            <a:r>
              <a:rPr lang="zh-CN" altLang="en-US" dirty="0" smtClean="0">
                <a:sym typeface="Wingdings" panose="05000000000000000000" pitchFamily="2" charset="2"/>
              </a:rPr>
              <a:t>实验室</a:t>
            </a:r>
            <a:r>
              <a:rPr lang="zh-CN" altLang="en-US" dirty="0">
                <a:sym typeface="Wingdings" panose="05000000000000000000" pitchFamily="2" charset="2"/>
              </a:rPr>
              <a:t>化学废物</a:t>
            </a:r>
            <a:r>
              <a:rPr lang="zh-CN" altLang="en-US" dirty="0" smtClean="0">
                <a:sym typeface="Wingdings" panose="05000000000000000000" pitchFamily="2" charset="2"/>
              </a:rPr>
              <a:t>的特点</a:t>
            </a:r>
            <a:endParaRPr lang="en-US" altLang="zh-CN" dirty="0">
              <a:sym typeface="Wingdings" panose="05000000000000000000" pitchFamily="2" charset="2"/>
            </a:endParaRPr>
          </a:p>
          <a:p>
            <a:pPr marL="0" indent="0" algn="just">
              <a:lnSpc>
                <a:spcPct val="114000"/>
              </a:lnSpc>
              <a:spcBef>
                <a:spcPts val="0"/>
              </a:spcBef>
              <a:buNone/>
              <a:defRPr/>
            </a:pPr>
            <a:r>
              <a:rPr lang="zh-CN" altLang="en-US" dirty="0" smtClean="0"/>
              <a:t>  种类</a:t>
            </a:r>
            <a:r>
              <a:rPr lang="zh-CN" altLang="en-US" dirty="0"/>
              <a:t>多</a:t>
            </a:r>
            <a:r>
              <a:rPr lang="zh-CN" altLang="en-US" dirty="0" smtClean="0"/>
              <a:t>、单一数量</a:t>
            </a:r>
            <a:r>
              <a:rPr lang="zh-CN" altLang="en-US" dirty="0"/>
              <a:t>少、形态复杂</a:t>
            </a:r>
            <a:r>
              <a:rPr lang="zh-CN" altLang="en-US" dirty="0" smtClean="0"/>
              <a:t>，性质多样。</a:t>
            </a:r>
            <a:endParaRPr lang="en-US" altLang="zh-CN" dirty="0"/>
          </a:p>
          <a:p>
            <a:pPr marL="0" indent="0" algn="just">
              <a:lnSpc>
                <a:spcPct val="114000"/>
              </a:lnSpc>
              <a:spcBef>
                <a:spcPts val="0"/>
              </a:spcBef>
              <a:buNone/>
            </a:pPr>
            <a:r>
              <a:rPr lang="zh-CN" altLang="en-US" dirty="0" smtClean="0"/>
              <a:t>（</a:t>
            </a:r>
            <a:r>
              <a:rPr lang="en-US" altLang="zh-CN" dirty="0"/>
              <a:t>2</a:t>
            </a:r>
            <a:r>
              <a:rPr lang="zh-CN" altLang="en-US" dirty="0" smtClean="0"/>
              <a:t>）</a:t>
            </a:r>
            <a:r>
              <a:rPr lang="zh-CN" altLang="en-US" dirty="0" smtClean="0">
                <a:sym typeface="Wingdings" panose="05000000000000000000" pitchFamily="2" charset="2"/>
              </a:rPr>
              <a:t>实验室废物管理的</a:t>
            </a:r>
            <a:r>
              <a:rPr lang="zh-CN" altLang="en-US" dirty="0">
                <a:sym typeface="Wingdings" panose="05000000000000000000" pitchFamily="2" charset="2"/>
              </a:rPr>
              <a:t>基本原则</a:t>
            </a:r>
            <a:endParaRPr lang="en-US" altLang="zh-CN" dirty="0">
              <a:sym typeface="Wingdings" panose="05000000000000000000" pitchFamily="2" charset="2"/>
            </a:endParaRPr>
          </a:p>
          <a:p>
            <a:pPr marL="0" indent="0" algn="just">
              <a:lnSpc>
                <a:spcPct val="114000"/>
              </a:lnSpc>
              <a:spcBef>
                <a:spcPts val="0"/>
              </a:spcBef>
              <a:buNone/>
            </a:pPr>
            <a:r>
              <a:rPr lang="zh-CN" altLang="en-US" dirty="0" smtClean="0">
                <a:sym typeface="Wingdings" panose="05000000000000000000" pitchFamily="2" charset="2"/>
              </a:rPr>
              <a:t>  </a:t>
            </a:r>
            <a:r>
              <a:rPr lang="zh-CN" altLang="zh-CN" dirty="0" smtClean="0">
                <a:solidFill>
                  <a:srgbClr val="FF0000"/>
                </a:solidFill>
              </a:rPr>
              <a:t>分类</a:t>
            </a:r>
            <a:r>
              <a:rPr lang="zh-CN" altLang="zh-CN" dirty="0">
                <a:solidFill>
                  <a:srgbClr val="FF0000"/>
                </a:solidFill>
              </a:rPr>
              <a:t>收集</a:t>
            </a:r>
            <a:r>
              <a:rPr lang="zh-CN" altLang="en-US" dirty="0">
                <a:solidFill>
                  <a:srgbClr val="FF0000"/>
                </a:solidFill>
              </a:rPr>
              <a:t>、</a:t>
            </a:r>
            <a:r>
              <a:rPr lang="zh-CN" altLang="zh-CN" dirty="0">
                <a:solidFill>
                  <a:srgbClr val="FF0000"/>
                </a:solidFill>
              </a:rPr>
              <a:t>详细记录</a:t>
            </a:r>
            <a:r>
              <a:rPr lang="zh-CN" altLang="en-US" dirty="0">
                <a:solidFill>
                  <a:srgbClr val="FF0000"/>
                </a:solidFill>
              </a:rPr>
              <a:t>、</a:t>
            </a:r>
            <a:r>
              <a:rPr lang="zh-CN" altLang="zh-CN" dirty="0">
                <a:solidFill>
                  <a:srgbClr val="FF0000"/>
                </a:solidFill>
              </a:rPr>
              <a:t>安全存放</a:t>
            </a:r>
            <a:r>
              <a:rPr lang="zh-CN" altLang="en-US" dirty="0">
                <a:solidFill>
                  <a:srgbClr val="FF0000"/>
                </a:solidFill>
              </a:rPr>
              <a:t>、</a:t>
            </a:r>
            <a:r>
              <a:rPr lang="zh-CN" altLang="zh-CN" dirty="0">
                <a:solidFill>
                  <a:srgbClr val="FF0000"/>
                </a:solidFill>
              </a:rPr>
              <a:t>集中处理</a:t>
            </a:r>
            <a:r>
              <a:rPr lang="zh-CN" altLang="en-US" dirty="0">
                <a:solidFill>
                  <a:srgbClr val="FF0000"/>
                </a:solidFill>
              </a:rPr>
              <a:t>。</a:t>
            </a:r>
            <a:endParaRPr lang="en-US" altLang="zh-CN" dirty="0">
              <a:solidFill>
                <a:srgbClr val="FF0000"/>
              </a:solidFill>
            </a:endParaRPr>
          </a:p>
          <a:p>
            <a:pPr marL="0" indent="0" algn="just">
              <a:lnSpc>
                <a:spcPct val="114000"/>
              </a:lnSpc>
              <a:spcBef>
                <a:spcPts val="0"/>
              </a:spcBef>
              <a:buNone/>
            </a:pPr>
            <a:r>
              <a:rPr lang="zh-CN" altLang="en-US" dirty="0" smtClean="0"/>
              <a:t>（</a:t>
            </a:r>
            <a:r>
              <a:rPr lang="en-US" altLang="zh-CN" dirty="0"/>
              <a:t>3</a:t>
            </a:r>
            <a:r>
              <a:rPr lang="zh-CN" altLang="en-US" dirty="0" smtClean="0"/>
              <a:t>）化学</a:t>
            </a:r>
            <a:r>
              <a:rPr lang="zh-CN" altLang="en-US" dirty="0"/>
              <a:t>废物</a:t>
            </a:r>
            <a:r>
              <a:rPr lang="zh-CN" altLang="en-US" dirty="0" smtClean="0"/>
              <a:t>的收集管理</a:t>
            </a:r>
            <a:endParaRPr lang="en-US" altLang="zh-CN" dirty="0" smtClean="0"/>
          </a:p>
          <a:p>
            <a:pPr marL="0" indent="0">
              <a:lnSpc>
                <a:spcPct val="114000"/>
              </a:lnSpc>
              <a:spcBef>
                <a:spcPts val="0"/>
              </a:spcBef>
              <a:buNone/>
              <a:defRPr/>
            </a:pPr>
            <a:r>
              <a:rPr lang="en-US" altLang="zh-CN" dirty="0" smtClean="0"/>
              <a:t> ① </a:t>
            </a:r>
            <a:r>
              <a:rPr lang="zh-CN" altLang="zh-CN" dirty="0" smtClean="0"/>
              <a:t>禁止</a:t>
            </a:r>
            <a:r>
              <a:rPr lang="zh-CN" altLang="zh-CN" dirty="0"/>
              <a:t>往水槽内</a:t>
            </a:r>
            <a:r>
              <a:rPr lang="zh-CN" altLang="en-US" dirty="0"/>
              <a:t>倒</a:t>
            </a:r>
            <a:r>
              <a:rPr lang="zh-CN" altLang="zh-CN" dirty="0"/>
              <a:t>强酸、</a:t>
            </a:r>
            <a:r>
              <a:rPr lang="zh-CN" altLang="zh-CN" dirty="0" smtClean="0"/>
              <a:t>强碱</a:t>
            </a:r>
            <a:r>
              <a:rPr lang="zh-CN" altLang="en-US" dirty="0" smtClean="0"/>
              <a:t>、有毒、有害废液；</a:t>
            </a:r>
            <a:endParaRPr lang="en-US" altLang="zh-CN" dirty="0"/>
          </a:p>
          <a:p>
            <a:pPr marL="0" indent="0">
              <a:lnSpc>
                <a:spcPct val="114000"/>
              </a:lnSpc>
              <a:spcBef>
                <a:spcPts val="0"/>
              </a:spcBef>
              <a:buNone/>
              <a:defRPr/>
            </a:pPr>
            <a:r>
              <a:rPr lang="en-US" altLang="zh-CN" dirty="0" smtClean="0"/>
              <a:t> ② </a:t>
            </a:r>
            <a:r>
              <a:rPr lang="zh-CN" altLang="en-US" dirty="0" smtClean="0"/>
              <a:t>化学废物分类</a:t>
            </a:r>
            <a:r>
              <a:rPr lang="zh-CN" altLang="en-US" dirty="0"/>
              <a:t>收集，定点保存，切勿混倒</a:t>
            </a:r>
            <a:r>
              <a:rPr lang="zh-CN" altLang="en-US" dirty="0" smtClean="0"/>
              <a:t>；</a:t>
            </a:r>
            <a:r>
              <a:rPr lang="zh-CN" altLang="zh-CN" dirty="0" smtClean="0"/>
              <a:t>剧毒</a:t>
            </a:r>
            <a:r>
              <a:rPr lang="zh-CN" altLang="zh-CN" dirty="0"/>
              <a:t>、易燃、易爆、易发生剧烈反应的废液需单独分类收集</a:t>
            </a:r>
            <a:r>
              <a:rPr lang="zh-CN" altLang="en-US" dirty="0" smtClean="0"/>
              <a:t>；</a:t>
            </a:r>
            <a:r>
              <a:rPr lang="zh-CN" altLang="en-US" dirty="0"/>
              <a:t>含卤素的有机物要单独存放</a:t>
            </a:r>
            <a:r>
              <a:rPr lang="zh-CN" altLang="en-US" dirty="0" smtClean="0"/>
              <a:t>；</a:t>
            </a:r>
            <a:endParaRPr lang="en-US" altLang="zh-CN" dirty="0" smtClean="0"/>
          </a:p>
          <a:p>
            <a:pPr marL="0" indent="0">
              <a:lnSpc>
                <a:spcPct val="114000"/>
              </a:lnSpc>
              <a:spcBef>
                <a:spcPts val="0"/>
              </a:spcBef>
              <a:buNone/>
              <a:defRPr/>
            </a:pPr>
            <a:r>
              <a:rPr lang="en-US" altLang="zh-CN" dirty="0" smtClean="0"/>
              <a:t> ③ </a:t>
            </a:r>
            <a:r>
              <a:rPr lang="zh-CN" altLang="zh-CN" dirty="0" smtClean="0"/>
              <a:t>废液</a:t>
            </a:r>
            <a:r>
              <a:rPr lang="zh-CN" altLang="zh-CN" dirty="0"/>
              <a:t>先确定其相容性，才能混合储存，严禁不相容废液混合储存</a:t>
            </a:r>
            <a:r>
              <a:rPr lang="zh-CN" altLang="en-US" dirty="0" smtClean="0"/>
              <a:t>；</a:t>
            </a:r>
            <a:endParaRPr lang="en-US" altLang="zh-CN" dirty="0" smtClean="0"/>
          </a:p>
        </p:txBody>
      </p:sp>
      <p:pic>
        <p:nvPicPr>
          <p:cNvPr id="12" name="Picture 1"/>
          <p:cNvPicPr>
            <a:picLocks noChangeAspect="1" noChangeArrowheads="1"/>
          </p:cNvPicPr>
          <p:nvPr/>
        </p:nvPicPr>
        <p:blipFill rotWithShape="1">
          <a:blip r:embed="rId1" cstate="print"/>
          <a:srcRect l="2302" b="2164"/>
          <a:stretch>
            <a:fillRect/>
          </a:stretch>
        </p:blipFill>
        <p:spPr bwMode="auto">
          <a:xfrm>
            <a:off x="4727848" y="1357224"/>
            <a:ext cx="7032893" cy="4950122"/>
          </a:xfrm>
          <a:prstGeom prst="rect">
            <a:avLst/>
          </a:prstGeom>
          <a:noFill/>
          <a:ln w="9525">
            <a:noFill/>
            <a:miter lim="800000"/>
            <a:headEnd/>
            <a:tailEnd/>
          </a:ln>
        </p:spPr>
      </p:pic>
      <p:sp>
        <p:nvSpPr>
          <p:cNvPr id="2" name="灯片编号占位符 1"/>
          <p:cNvSpPr>
            <a:spLocks noGrp="1"/>
          </p:cNvSpPr>
          <p:nvPr>
            <p:ph type="sldNum" sz="quarter" idx="12"/>
          </p:nvPr>
        </p:nvSpPr>
        <p:spPr/>
        <p:txBody>
          <a:bodyPr/>
          <a:lstStyle/>
          <a:p>
            <a:pPr>
              <a:defRPr/>
            </a:pPr>
            <a:fld id="{2DF0EC56-E1A7-4A46-86F1-FEFF1B24FD78}" type="slidenum">
              <a:rPr lang="zh-CN" altLang="en-US" smtClean="0"/>
            </a:fld>
            <a:endParaRPr lang="en-US" altLang="zh-CN"/>
          </a:p>
        </p:txBody>
      </p:sp>
      <p:grpSp>
        <p:nvGrpSpPr>
          <p:cNvPr id="14" name="组合 13"/>
          <p:cNvGrpSpPr/>
          <p:nvPr/>
        </p:nvGrpSpPr>
        <p:grpSpPr>
          <a:xfrm>
            <a:off x="407368" y="260648"/>
            <a:ext cx="11449271" cy="1096576"/>
            <a:chOff x="371365" y="116632"/>
            <a:chExt cx="11449271" cy="1096576"/>
          </a:xfrm>
        </p:grpSpPr>
        <p:pic>
          <p:nvPicPr>
            <p:cNvPr id="15" name="Picture 22" descr="方案2+封底(白色字体） 拷贝"/>
            <p:cNvPicPr>
              <a:picLocks noChangeAspect="1" noChangeArrowheads="1"/>
            </p:cNvPicPr>
            <p:nvPr/>
          </p:nvPicPr>
          <p:blipFill rotWithShape="1">
            <a:blip r:embed="rId2">
              <a:extLst>
                <a:ext uri="{28A0092B-C50C-407E-A947-70E740481C1C}">
                  <a14:useLocalDpi xmlns:a14="http://schemas.microsoft.com/office/drawing/2010/main" val="0"/>
                </a:ext>
              </a:extLst>
            </a:blip>
            <a:srcRect t="1332" b="10386"/>
            <a:stretch>
              <a:fillRect/>
            </a:stretch>
          </p:blipFill>
          <p:spPr bwMode="auto">
            <a:xfrm>
              <a:off x="5067609" y="116632"/>
              <a:ext cx="1249518" cy="10965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6" name="组合 15"/>
            <p:cNvGrpSpPr/>
            <p:nvPr/>
          </p:nvGrpSpPr>
          <p:grpSpPr>
            <a:xfrm>
              <a:off x="371365" y="272393"/>
              <a:ext cx="11449271" cy="741877"/>
              <a:chOff x="371365" y="272393"/>
              <a:chExt cx="11449271" cy="741877"/>
            </a:xfrm>
          </p:grpSpPr>
          <p:sp>
            <p:nvSpPr>
              <p:cNvPr id="17" name="矩形 16"/>
              <p:cNvSpPr/>
              <p:nvPr/>
            </p:nvSpPr>
            <p:spPr bwMode="auto">
              <a:xfrm>
                <a:off x="371365" y="272393"/>
                <a:ext cx="4248472" cy="741877"/>
              </a:xfrm>
              <a:prstGeom prst="rect">
                <a:avLst/>
              </a:prstGeom>
              <a:solidFill>
                <a:srgbClr val="1A8A6D"/>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b="1" dirty="0" smtClean="0">
                    <a:latin typeface="微软雅黑" panose="020B0503020204020204" pitchFamily="34" charset="-122"/>
                    <a:ea typeface="微软雅黑" panose="020B0503020204020204" pitchFamily="34" charset="-122"/>
                  </a:rPr>
                  <a:t>第三节</a:t>
                </a:r>
                <a:endParaRPr lang="zh-CN" altLang="en-US" b="1" dirty="0">
                  <a:latin typeface="微软雅黑" panose="020B0503020204020204" pitchFamily="34" charset="-122"/>
                  <a:ea typeface="微软雅黑" panose="020B0503020204020204" pitchFamily="34" charset="-122"/>
                </a:endParaRPr>
              </a:p>
            </p:txBody>
          </p:sp>
          <p:sp>
            <p:nvSpPr>
              <p:cNvPr id="18" name="矩形 17"/>
              <p:cNvSpPr/>
              <p:nvPr/>
            </p:nvSpPr>
            <p:spPr bwMode="auto">
              <a:xfrm>
                <a:off x="4763405" y="272393"/>
                <a:ext cx="180467" cy="741877"/>
              </a:xfrm>
              <a:prstGeom prst="rect">
                <a:avLst/>
              </a:prstGeom>
              <a:solidFill>
                <a:srgbClr val="1A8A6D"/>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9" name="矩形 18"/>
              <p:cNvSpPr/>
              <p:nvPr/>
            </p:nvSpPr>
            <p:spPr bwMode="auto">
              <a:xfrm>
                <a:off x="6360273" y="874040"/>
                <a:ext cx="5460362" cy="140230"/>
              </a:xfrm>
              <a:prstGeom prst="rect">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20" name="文本框 1"/>
              <p:cNvSpPr txBox="1">
                <a:spLocks noChangeArrowheads="1"/>
              </p:cNvSpPr>
              <p:nvPr/>
            </p:nvSpPr>
            <p:spPr bwMode="auto">
              <a:xfrm>
                <a:off x="6360274" y="272393"/>
                <a:ext cx="5460362"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a:lnSpc>
                    <a:spcPct val="100000"/>
                  </a:lnSpc>
                  <a:spcBef>
                    <a:spcPct val="0"/>
                  </a:spcBef>
                  <a:buNone/>
                </a:pPr>
                <a:r>
                  <a:rPr lang="zh-CN" altLang="en-US" b="1" dirty="0" smtClean="0">
                    <a:solidFill>
                      <a:schemeClr val="accent1">
                        <a:lumMod val="75000"/>
                      </a:schemeClr>
                    </a:solidFill>
                    <a:latin typeface="微软雅黑" panose="020B0503020204020204" pitchFamily="34" charset="-122"/>
                    <a:ea typeface="微软雅黑" panose="020B0503020204020204" pitchFamily="34" charset="-122"/>
                  </a:rPr>
                  <a:t>危险化学品安全管理</a:t>
                </a:r>
                <a:endParaRPr lang="zh-CN" altLang="en-US" b="1" dirty="0">
                  <a:solidFill>
                    <a:schemeClr val="accent1">
                      <a:lumMod val="75000"/>
                    </a:schemeClr>
                  </a:solidFill>
                  <a:latin typeface="Times New Roman" panose="02020603050405020304" pitchFamily="18" charset="0"/>
                </a:endParaRPr>
              </a:p>
            </p:txBody>
          </p:sp>
          <p:cxnSp>
            <p:nvCxnSpPr>
              <p:cNvPr id="21" name="直接连接符 20"/>
              <p:cNvCxnSpPr/>
              <p:nvPr/>
            </p:nvCxnSpPr>
            <p:spPr>
              <a:xfrm>
                <a:off x="6360273" y="764704"/>
                <a:ext cx="5460362" cy="0"/>
              </a:xfrm>
              <a:prstGeom prst="line">
                <a:avLst/>
              </a:prstGeom>
              <a:ln w="19050"/>
            </p:spPr>
            <p:style>
              <a:lnRef idx="1">
                <a:schemeClr val="accent1"/>
              </a:lnRef>
              <a:fillRef idx="0">
                <a:schemeClr val="accent1"/>
              </a:fillRef>
              <a:effectRef idx="0">
                <a:schemeClr val="accent1"/>
              </a:effectRef>
              <a:fontRef idx="minor">
                <a:schemeClr val="tx1"/>
              </a:fontRef>
            </p:style>
          </p:cxnSp>
        </p:grpSp>
      </p:gr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1">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1">
                                            <p:txEl>
                                              <p:pRg st="2" end="2"/>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1">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1">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1">
                                            <p:txEl>
                                              <p:pRg st="5" end="5"/>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1">
                                            <p:txEl>
                                              <p:pRg st="6" end="6"/>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1">
                                            <p:txEl>
                                              <p:pRg st="7" end="7"/>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1">
                                            <p:txEl>
                                              <p:pRg st="8" end="8"/>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4"/>
          <p:cNvSpPr txBox="1">
            <a:spLocks noChangeArrowheads="1"/>
          </p:cNvSpPr>
          <p:nvPr/>
        </p:nvSpPr>
        <p:spPr>
          <a:xfrm>
            <a:off x="479376" y="1396717"/>
            <a:ext cx="11226887" cy="5056619"/>
          </a:xfrm>
          <a:prstGeom prst="rect">
            <a:avLst/>
          </a:prstGeom>
        </p:spPr>
        <p:txBody>
          <a:bodyPr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fontAlgn="auto">
              <a:lnSpc>
                <a:spcPct val="114000"/>
              </a:lnSpc>
              <a:spcBef>
                <a:spcPts val="0"/>
              </a:spcBef>
              <a:spcAft>
                <a:spcPts val="0"/>
              </a:spcAft>
              <a:buNone/>
              <a:defRPr/>
            </a:pPr>
            <a:r>
              <a:rPr kumimoji="0" lang="zh-CN" altLang="en-US" dirty="0">
                <a:solidFill>
                  <a:srgbClr val="002060"/>
                </a:solidFill>
                <a:latin typeface="黑体" panose="02010609060101010101" pitchFamily="49" charset="-122"/>
                <a:ea typeface="黑体" panose="02010609060101010101" pitchFamily="49" charset="-122"/>
              </a:rPr>
              <a:t> </a:t>
            </a:r>
            <a:r>
              <a:rPr kumimoji="0" lang="en-US" altLang="zh-CN" dirty="0" smtClean="0">
                <a:solidFill>
                  <a:srgbClr val="002060"/>
                </a:solidFill>
                <a:latin typeface="黑体" panose="02010609060101010101" pitchFamily="49" charset="-122"/>
                <a:ea typeface="黑体" panose="02010609060101010101" pitchFamily="49" charset="-122"/>
              </a:rPr>
              <a:t>④ </a:t>
            </a:r>
            <a:r>
              <a:rPr kumimoji="0" lang="zh-CN" altLang="en-US" dirty="0" smtClean="0">
                <a:solidFill>
                  <a:srgbClr val="002060"/>
                </a:solidFill>
                <a:latin typeface="黑体" panose="02010609060101010101" pitchFamily="49" charset="-122"/>
                <a:ea typeface="黑体" panose="02010609060101010101" pitchFamily="49" charset="-122"/>
              </a:rPr>
              <a:t>有毒</a:t>
            </a:r>
            <a:r>
              <a:rPr kumimoji="0" lang="zh-CN" altLang="en-US" dirty="0">
                <a:solidFill>
                  <a:srgbClr val="002060"/>
                </a:solidFill>
                <a:latin typeface="黑体" panose="02010609060101010101" pitchFamily="49" charset="-122"/>
                <a:ea typeface="黑体" panose="02010609060101010101" pitchFamily="49" charset="-122"/>
              </a:rPr>
              <a:t>、有害的化学废液，无论浓度大小都要收集； </a:t>
            </a:r>
            <a:endParaRPr kumimoji="0" lang="en-US" altLang="zh-CN" dirty="0">
              <a:solidFill>
                <a:srgbClr val="002060"/>
              </a:solidFill>
              <a:latin typeface="黑体" panose="02010609060101010101" pitchFamily="49" charset="-122"/>
              <a:ea typeface="黑体" panose="02010609060101010101" pitchFamily="49" charset="-122"/>
            </a:endParaRPr>
          </a:p>
          <a:p>
            <a:pPr marL="0" indent="0" algn="just" fontAlgn="auto">
              <a:lnSpc>
                <a:spcPct val="114000"/>
              </a:lnSpc>
              <a:spcBef>
                <a:spcPts val="0"/>
              </a:spcBef>
              <a:spcAft>
                <a:spcPts val="0"/>
              </a:spcAft>
              <a:buNone/>
              <a:defRPr/>
            </a:pPr>
            <a:r>
              <a:rPr kumimoji="0" lang="en-US" altLang="zh-CN" dirty="0" smtClean="0">
                <a:solidFill>
                  <a:srgbClr val="002060"/>
                </a:solidFill>
                <a:latin typeface="黑体" panose="02010609060101010101" pitchFamily="49" charset="-122"/>
                <a:ea typeface="黑体" panose="02010609060101010101" pitchFamily="49" charset="-122"/>
              </a:rPr>
              <a:t> ⑤ </a:t>
            </a:r>
            <a:r>
              <a:rPr kumimoji="0" lang="zh-CN" altLang="zh-CN" dirty="0" smtClean="0">
                <a:solidFill>
                  <a:srgbClr val="002060"/>
                </a:solidFill>
                <a:latin typeface="黑体" panose="02010609060101010101" pitchFamily="49" charset="-122"/>
                <a:ea typeface="黑体" panose="02010609060101010101" pitchFamily="49" charset="-122"/>
              </a:rPr>
              <a:t>常温</a:t>
            </a:r>
            <a:r>
              <a:rPr kumimoji="0" lang="zh-CN" altLang="zh-CN" dirty="0">
                <a:solidFill>
                  <a:srgbClr val="002060"/>
                </a:solidFill>
                <a:latin typeface="黑体" panose="02010609060101010101" pitchFamily="49" charset="-122"/>
                <a:ea typeface="黑体" panose="02010609060101010101" pitchFamily="49" charset="-122"/>
              </a:rPr>
              <a:t>常压下易爆、易燃及排出有毒气体的有害废物必须进行预处理，使之稳定后贮存，否则按易爆、易燃危险品贮存</a:t>
            </a:r>
            <a:r>
              <a:rPr kumimoji="0" lang="zh-CN" altLang="zh-CN" dirty="0" smtClean="0">
                <a:solidFill>
                  <a:srgbClr val="002060"/>
                </a:solidFill>
                <a:latin typeface="黑体" panose="02010609060101010101" pitchFamily="49" charset="-122"/>
                <a:ea typeface="黑体" panose="02010609060101010101" pitchFamily="49" charset="-122"/>
              </a:rPr>
              <a:t>；</a:t>
            </a:r>
            <a:endParaRPr kumimoji="0" lang="en-US" altLang="zh-CN" dirty="0" smtClean="0">
              <a:solidFill>
                <a:srgbClr val="002060"/>
              </a:solidFill>
              <a:latin typeface="黑体" panose="02010609060101010101" pitchFamily="49" charset="-122"/>
              <a:ea typeface="黑体" panose="02010609060101010101" pitchFamily="49" charset="-122"/>
            </a:endParaRPr>
          </a:p>
          <a:p>
            <a:pPr marL="0" indent="0" algn="just" fontAlgn="auto">
              <a:lnSpc>
                <a:spcPct val="114000"/>
              </a:lnSpc>
              <a:spcBef>
                <a:spcPts val="0"/>
              </a:spcBef>
              <a:spcAft>
                <a:spcPts val="0"/>
              </a:spcAft>
              <a:buNone/>
              <a:defRPr/>
            </a:pPr>
            <a:r>
              <a:rPr kumimoji="0" lang="en-US" altLang="zh-CN" dirty="0" smtClean="0">
                <a:solidFill>
                  <a:srgbClr val="002060"/>
                </a:solidFill>
                <a:latin typeface="黑体" panose="02010609060101010101" pitchFamily="49" charset="-122"/>
                <a:ea typeface="黑体" panose="02010609060101010101" pitchFamily="49" charset="-122"/>
              </a:rPr>
              <a:t> ⑥ </a:t>
            </a:r>
            <a:r>
              <a:rPr kumimoji="0" lang="zh-CN" altLang="zh-CN" dirty="0" smtClean="0">
                <a:solidFill>
                  <a:srgbClr val="002060"/>
                </a:solidFill>
                <a:latin typeface="黑体" panose="02010609060101010101" pitchFamily="49" charset="-122"/>
                <a:ea typeface="黑体" panose="02010609060101010101" pitchFamily="49" charset="-122"/>
              </a:rPr>
              <a:t>有机</a:t>
            </a:r>
            <a:r>
              <a:rPr kumimoji="0" lang="zh-CN" altLang="zh-CN" dirty="0">
                <a:solidFill>
                  <a:srgbClr val="002060"/>
                </a:solidFill>
                <a:latin typeface="黑体" panose="02010609060101010101" pitchFamily="49" charset="-122"/>
                <a:ea typeface="黑体" panose="02010609060101010101" pitchFamily="49" charset="-122"/>
              </a:rPr>
              <a:t>废液</a:t>
            </a:r>
            <a:r>
              <a:rPr kumimoji="0" lang="zh-CN" altLang="zh-CN" dirty="0" smtClean="0">
                <a:solidFill>
                  <a:srgbClr val="002060"/>
                </a:solidFill>
                <a:latin typeface="黑体" panose="02010609060101010101" pitchFamily="49" charset="-122"/>
                <a:ea typeface="黑体" panose="02010609060101010101" pitchFamily="49" charset="-122"/>
              </a:rPr>
              <a:t>需要导</a:t>
            </a:r>
            <a:r>
              <a:rPr kumimoji="0" lang="zh-CN" altLang="zh-CN" dirty="0">
                <a:solidFill>
                  <a:srgbClr val="002060"/>
                </a:solidFill>
                <a:latin typeface="黑体" panose="02010609060101010101" pitchFamily="49" charset="-122"/>
                <a:ea typeface="黑体" panose="02010609060101010101" pitchFamily="49" charset="-122"/>
              </a:rPr>
              <a:t>除静电，避免</a:t>
            </a:r>
            <a:r>
              <a:rPr kumimoji="0" lang="zh-CN" altLang="zh-CN" dirty="0" smtClean="0">
                <a:solidFill>
                  <a:srgbClr val="002060"/>
                </a:solidFill>
                <a:latin typeface="黑体" panose="02010609060101010101" pitchFamily="49" charset="-122"/>
                <a:ea typeface="黑体" panose="02010609060101010101" pitchFamily="49" charset="-122"/>
              </a:rPr>
              <a:t>因流速过快产生静电</a:t>
            </a:r>
            <a:r>
              <a:rPr kumimoji="0" lang="zh-CN" altLang="zh-CN" dirty="0">
                <a:solidFill>
                  <a:srgbClr val="002060"/>
                </a:solidFill>
                <a:latin typeface="黑体" panose="02010609060101010101" pitchFamily="49" charset="-122"/>
                <a:ea typeface="黑体" panose="02010609060101010101" pitchFamily="49" charset="-122"/>
              </a:rPr>
              <a:t>引发闪</a:t>
            </a:r>
            <a:r>
              <a:rPr kumimoji="0" lang="zh-CN" altLang="zh-CN" dirty="0" smtClean="0">
                <a:solidFill>
                  <a:srgbClr val="002060"/>
                </a:solidFill>
                <a:latin typeface="黑体" panose="02010609060101010101" pitchFamily="49" charset="-122"/>
                <a:ea typeface="黑体" panose="02010609060101010101" pitchFamily="49" charset="-122"/>
              </a:rPr>
              <a:t>爆；</a:t>
            </a:r>
            <a:endParaRPr kumimoji="0" lang="en-US" altLang="zh-CN" dirty="0" smtClean="0">
              <a:solidFill>
                <a:srgbClr val="002060"/>
              </a:solidFill>
              <a:latin typeface="黑体" panose="02010609060101010101" pitchFamily="49" charset="-122"/>
              <a:ea typeface="黑体" panose="02010609060101010101" pitchFamily="49" charset="-122"/>
            </a:endParaRPr>
          </a:p>
          <a:p>
            <a:pPr marL="0" indent="0" algn="just" fontAlgn="auto">
              <a:lnSpc>
                <a:spcPct val="114000"/>
              </a:lnSpc>
              <a:spcBef>
                <a:spcPts val="0"/>
              </a:spcBef>
              <a:spcAft>
                <a:spcPts val="0"/>
              </a:spcAft>
              <a:buNone/>
              <a:defRPr/>
            </a:pPr>
            <a:r>
              <a:rPr kumimoji="0" lang="en-US" altLang="zh-CN" dirty="0" smtClean="0">
                <a:solidFill>
                  <a:srgbClr val="002060"/>
                </a:solidFill>
                <a:latin typeface="黑体" panose="02010609060101010101" pitchFamily="49" charset="-122"/>
                <a:ea typeface="黑体" panose="02010609060101010101" pitchFamily="49" charset="-122"/>
              </a:rPr>
              <a:t> ⑦ </a:t>
            </a:r>
            <a:r>
              <a:rPr kumimoji="0" lang="zh-CN" altLang="en-US" dirty="0" smtClean="0">
                <a:solidFill>
                  <a:srgbClr val="002060"/>
                </a:solidFill>
                <a:latin typeface="黑体" panose="02010609060101010101" pitchFamily="49" charset="-122"/>
                <a:ea typeface="黑体" panose="02010609060101010101" pitchFamily="49" charset="-122"/>
              </a:rPr>
              <a:t>过期</a:t>
            </a:r>
            <a:r>
              <a:rPr kumimoji="0" lang="zh-CN" altLang="en-US" dirty="0">
                <a:solidFill>
                  <a:srgbClr val="002060"/>
                </a:solidFill>
                <a:latin typeface="黑体" panose="02010609060101010101" pitchFamily="49" charset="-122"/>
                <a:ea typeface="黑体" panose="02010609060101010101" pitchFamily="49" charset="-122"/>
              </a:rPr>
              <a:t>的、不知名的化学药品也要妥善保存，交由学校统一处理；</a:t>
            </a:r>
            <a:endParaRPr kumimoji="0" lang="en-US" altLang="zh-CN" dirty="0">
              <a:solidFill>
                <a:srgbClr val="002060"/>
              </a:solidFill>
              <a:latin typeface="黑体" panose="02010609060101010101" pitchFamily="49" charset="-122"/>
              <a:ea typeface="黑体" panose="02010609060101010101" pitchFamily="49" charset="-122"/>
            </a:endParaRPr>
          </a:p>
          <a:p>
            <a:pPr marL="0" indent="0">
              <a:lnSpc>
                <a:spcPct val="114000"/>
              </a:lnSpc>
              <a:spcBef>
                <a:spcPts val="0"/>
              </a:spcBef>
              <a:spcAft>
                <a:spcPts val="0"/>
              </a:spcAft>
              <a:buNone/>
              <a:defRPr/>
            </a:pPr>
            <a:r>
              <a:rPr kumimoji="0" lang="en-US" altLang="zh-CN" dirty="0" smtClean="0">
                <a:solidFill>
                  <a:srgbClr val="002060"/>
                </a:solidFill>
                <a:latin typeface="黑体" panose="02010609060101010101" pitchFamily="49" charset="-122"/>
                <a:ea typeface="黑体" panose="02010609060101010101" pitchFamily="49" charset="-122"/>
              </a:rPr>
              <a:t> ⑧ </a:t>
            </a:r>
            <a:r>
              <a:rPr lang="zh-CN" altLang="zh-CN" dirty="0" smtClean="0">
                <a:solidFill>
                  <a:srgbClr val="002060"/>
                </a:solidFill>
                <a:latin typeface="黑体" panose="02010609060101010101" pitchFamily="49" charset="-122"/>
                <a:ea typeface="黑体" panose="02010609060101010101" pitchFamily="49" charset="-122"/>
              </a:rPr>
              <a:t>容器</a:t>
            </a:r>
            <a:r>
              <a:rPr lang="zh-CN" altLang="zh-CN" dirty="0">
                <a:solidFill>
                  <a:srgbClr val="002060"/>
                </a:solidFill>
                <a:latin typeface="黑体" panose="02010609060101010101" pitchFamily="49" charset="-122"/>
                <a:ea typeface="黑体" panose="02010609060101010101" pitchFamily="49" charset="-122"/>
              </a:rPr>
              <a:t>切不可装至全满</a:t>
            </a:r>
            <a:r>
              <a:rPr lang="zh-CN" altLang="en-US" dirty="0">
                <a:solidFill>
                  <a:srgbClr val="002060"/>
                </a:solidFill>
                <a:latin typeface="黑体" panose="02010609060101010101" pitchFamily="49" charset="-122"/>
                <a:ea typeface="黑体" panose="02010609060101010101" pitchFamily="49" charset="-122"/>
              </a:rPr>
              <a:t>，</a:t>
            </a:r>
            <a:r>
              <a:rPr lang="zh-CN" altLang="zh-CN" dirty="0">
                <a:solidFill>
                  <a:srgbClr val="002060"/>
                </a:solidFill>
                <a:latin typeface="黑体" panose="02010609060101010101" pitchFamily="49" charset="-122"/>
                <a:ea typeface="黑体" panose="02010609060101010101" pitchFamily="49" charset="-122"/>
              </a:rPr>
              <a:t>应载至总容量的</a:t>
            </a:r>
            <a:r>
              <a:rPr lang="en-US" altLang="zh-CN" dirty="0">
                <a:solidFill>
                  <a:srgbClr val="002060"/>
                </a:solidFill>
                <a:latin typeface="黑体" panose="02010609060101010101" pitchFamily="49" charset="-122"/>
                <a:ea typeface="黑体" panose="02010609060101010101" pitchFamily="49" charset="-122"/>
              </a:rPr>
              <a:t>70%</a:t>
            </a:r>
            <a:r>
              <a:rPr lang="zh-CN" altLang="en-US" dirty="0">
                <a:solidFill>
                  <a:srgbClr val="002060"/>
                </a:solidFill>
                <a:latin typeface="黑体" panose="02010609060101010101" pitchFamily="49" charset="-122"/>
                <a:ea typeface="黑体" panose="02010609060101010101" pitchFamily="49" charset="-122"/>
              </a:rPr>
              <a:t>～</a:t>
            </a:r>
            <a:r>
              <a:rPr lang="en-US" altLang="zh-CN" dirty="0">
                <a:solidFill>
                  <a:srgbClr val="002060"/>
                </a:solidFill>
                <a:latin typeface="黑体" panose="02010609060101010101" pitchFamily="49" charset="-122"/>
                <a:ea typeface="黑体" panose="02010609060101010101" pitchFamily="49" charset="-122"/>
              </a:rPr>
              <a:t>80%</a:t>
            </a:r>
            <a:r>
              <a:rPr lang="zh-CN" altLang="en-US" dirty="0">
                <a:solidFill>
                  <a:srgbClr val="002060"/>
                </a:solidFill>
                <a:latin typeface="黑体" panose="02010609060101010101" pitchFamily="49" charset="-122"/>
                <a:ea typeface="黑体" panose="02010609060101010101" pitchFamily="49" charset="-122"/>
              </a:rPr>
              <a:t>；</a:t>
            </a:r>
            <a:endParaRPr lang="en-US" altLang="zh-CN" dirty="0">
              <a:solidFill>
                <a:srgbClr val="002060"/>
              </a:solidFill>
              <a:latin typeface="黑体" panose="02010609060101010101" pitchFamily="49" charset="-122"/>
              <a:ea typeface="黑体" panose="02010609060101010101" pitchFamily="49" charset="-122"/>
            </a:endParaRPr>
          </a:p>
          <a:p>
            <a:pPr marL="0" indent="0">
              <a:lnSpc>
                <a:spcPct val="114000"/>
              </a:lnSpc>
              <a:spcBef>
                <a:spcPts val="0"/>
              </a:spcBef>
              <a:spcAft>
                <a:spcPts val="0"/>
              </a:spcAft>
              <a:buNone/>
              <a:defRPr/>
            </a:pPr>
            <a:r>
              <a:rPr kumimoji="0" lang="en-US" altLang="zh-CN" dirty="0" smtClean="0">
                <a:solidFill>
                  <a:srgbClr val="002060"/>
                </a:solidFill>
                <a:latin typeface="黑体" panose="02010609060101010101" pitchFamily="49" charset="-122"/>
                <a:ea typeface="黑体" panose="02010609060101010101" pitchFamily="49" charset="-122"/>
              </a:rPr>
              <a:t> ⑨ </a:t>
            </a:r>
            <a:r>
              <a:rPr kumimoji="0" lang="zh-CN" altLang="en-US" dirty="0" smtClean="0">
                <a:solidFill>
                  <a:srgbClr val="002060"/>
                </a:solidFill>
                <a:latin typeface="黑体" panose="02010609060101010101" pitchFamily="49" charset="-122"/>
                <a:ea typeface="黑体" panose="02010609060101010101" pitchFamily="49" charset="-122"/>
              </a:rPr>
              <a:t>收集</a:t>
            </a:r>
            <a:r>
              <a:rPr kumimoji="0" lang="zh-CN" altLang="en-US" dirty="0">
                <a:solidFill>
                  <a:srgbClr val="002060"/>
                </a:solidFill>
                <a:latin typeface="黑体" panose="02010609060101010101" pitchFamily="49" charset="-122"/>
                <a:ea typeface="黑体" panose="02010609060101010101" pitchFamily="49" charset="-122"/>
              </a:rPr>
              <a:t>容器用</a:t>
            </a:r>
            <a:r>
              <a:rPr kumimoji="0" lang="zh-CN" altLang="zh-CN" dirty="0">
                <a:solidFill>
                  <a:srgbClr val="002060"/>
                </a:solidFill>
                <a:latin typeface="黑体" panose="02010609060101010101" pitchFamily="49" charset="-122"/>
                <a:ea typeface="黑体" panose="02010609060101010101" pitchFamily="49" charset="-122"/>
              </a:rPr>
              <a:t>不产生降解、密封性经过认证的容器</a:t>
            </a:r>
            <a:r>
              <a:rPr kumimoji="0" lang="zh-CN" altLang="en-US" dirty="0">
                <a:solidFill>
                  <a:srgbClr val="002060"/>
                </a:solidFill>
                <a:latin typeface="黑体" panose="02010609060101010101" pitchFamily="49" charset="-122"/>
                <a:ea typeface="黑体" panose="02010609060101010101" pitchFamily="49" charset="-122"/>
              </a:rPr>
              <a:t>，其规格和类别应由学校有关部门提供；</a:t>
            </a:r>
            <a:endParaRPr kumimoji="0" lang="en-US" altLang="zh-CN" dirty="0">
              <a:solidFill>
                <a:srgbClr val="002060"/>
              </a:solidFill>
              <a:latin typeface="黑体" panose="02010609060101010101" pitchFamily="49" charset="-122"/>
              <a:ea typeface="黑体" panose="02010609060101010101" pitchFamily="49" charset="-122"/>
            </a:endParaRPr>
          </a:p>
          <a:p>
            <a:pPr marL="0" indent="0" algn="just" fontAlgn="auto">
              <a:lnSpc>
                <a:spcPct val="114000"/>
              </a:lnSpc>
              <a:spcBef>
                <a:spcPts val="0"/>
              </a:spcBef>
              <a:spcAft>
                <a:spcPts val="0"/>
              </a:spcAft>
              <a:buNone/>
              <a:defRPr/>
            </a:pPr>
            <a:r>
              <a:rPr kumimoji="0" lang="en-US" altLang="zh-CN" dirty="0" smtClean="0">
                <a:solidFill>
                  <a:srgbClr val="002060"/>
                </a:solidFill>
                <a:latin typeface="黑体" panose="02010609060101010101" pitchFamily="49" charset="-122"/>
                <a:ea typeface="黑体" panose="02010609060101010101" pitchFamily="49" charset="-122"/>
              </a:rPr>
              <a:t> ⑩ </a:t>
            </a:r>
            <a:r>
              <a:rPr kumimoji="0" lang="zh-CN" altLang="zh-CN" dirty="0" smtClean="0">
                <a:solidFill>
                  <a:srgbClr val="002060"/>
                </a:solidFill>
                <a:latin typeface="黑体" panose="02010609060101010101" pitchFamily="49" charset="-122"/>
                <a:ea typeface="黑体" panose="02010609060101010101" pitchFamily="49" charset="-122"/>
              </a:rPr>
              <a:t>每次</a:t>
            </a:r>
            <a:r>
              <a:rPr kumimoji="0" lang="zh-CN" altLang="zh-CN" dirty="0">
                <a:solidFill>
                  <a:srgbClr val="002060"/>
                </a:solidFill>
                <a:latin typeface="黑体" panose="02010609060101010101" pitchFamily="49" charset="-122"/>
                <a:ea typeface="黑体" panose="02010609060101010101" pitchFamily="49" charset="-122"/>
              </a:rPr>
              <a:t>将废液加入废液桶后，应将新废液的成份、含量、性质、收集日期、负责人等信息资料填入废液收集单上</a:t>
            </a:r>
            <a:r>
              <a:rPr kumimoji="0" lang="zh-CN" altLang="en-US" dirty="0" smtClean="0">
                <a:solidFill>
                  <a:srgbClr val="002060"/>
                </a:solidFill>
                <a:latin typeface="黑体" panose="02010609060101010101" pitchFamily="49" charset="-122"/>
                <a:ea typeface="黑体" panose="02010609060101010101" pitchFamily="49" charset="-122"/>
              </a:rPr>
              <a:t>。</a:t>
            </a:r>
            <a:endParaRPr lang="en-US" altLang="zh-CN" dirty="0" smtClean="0">
              <a:solidFill>
                <a:srgbClr val="002060"/>
              </a:solidFill>
              <a:latin typeface="黑体" panose="02010609060101010101" pitchFamily="49" charset="-122"/>
              <a:ea typeface="黑体" panose="02010609060101010101" pitchFamily="49" charset="-122"/>
            </a:endParaRPr>
          </a:p>
        </p:txBody>
      </p:sp>
      <p:sp>
        <p:nvSpPr>
          <p:cNvPr id="2" name="灯片编号占位符 1"/>
          <p:cNvSpPr>
            <a:spLocks noGrp="1"/>
          </p:cNvSpPr>
          <p:nvPr>
            <p:ph type="sldNum" sz="quarter" idx="12"/>
          </p:nvPr>
        </p:nvSpPr>
        <p:spPr/>
        <p:txBody>
          <a:bodyPr/>
          <a:lstStyle/>
          <a:p>
            <a:pPr>
              <a:defRPr/>
            </a:pPr>
            <a:fld id="{2DF0EC56-E1A7-4A46-86F1-FEFF1B24FD78}" type="slidenum">
              <a:rPr lang="zh-CN" altLang="en-US" smtClean="0"/>
            </a:fld>
            <a:endParaRPr lang="en-US" altLang="zh-CN"/>
          </a:p>
        </p:txBody>
      </p:sp>
      <p:grpSp>
        <p:nvGrpSpPr>
          <p:cNvPr id="14" name="组合 13"/>
          <p:cNvGrpSpPr/>
          <p:nvPr/>
        </p:nvGrpSpPr>
        <p:grpSpPr>
          <a:xfrm>
            <a:off x="407368" y="260648"/>
            <a:ext cx="11449271" cy="1096576"/>
            <a:chOff x="371365" y="116632"/>
            <a:chExt cx="11449271" cy="1096576"/>
          </a:xfrm>
        </p:grpSpPr>
        <p:pic>
          <p:nvPicPr>
            <p:cNvPr id="15" name="Picture 22" descr="方案2+封底(白色字体） 拷贝"/>
            <p:cNvPicPr>
              <a:picLocks noChangeAspect="1" noChangeArrowheads="1"/>
            </p:cNvPicPr>
            <p:nvPr/>
          </p:nvPicPr>
          <p:blipFill rotWithShape="1">
            <a:blip r:embed="rId1">
              <a:extLst>
                <a:ext uri="{28A0092B-C50C-407E-A947-70E740481C1C}">
                  <a14:useLocalDpi xmlns:a14="http://schemas.microsoft.com/office/drawing/2010/main" val="0"/>
                </a:ext>
              </a:extLst>
            </a:blip>
            <a:srcRect t="1332" b="10386"/>
            <a:stretch>
              <a:fillRect/>
            </a:stretch>
          </p:blipFill>
          <p:spPr bwMode="auto">
            <a:xfrm>
              <a:off x="5067609" y="116632"/>
              <a:ext cx="1249518" cy="10965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6" name="组合 15"/>
            <p:cNvGrpSpPr/>
            <p:nvPr/>
          </p:nvGrpSpPr>
          <p:grpSpPr>
            <a:xfrm>
              <a:off x="371365" y="272393"/>
              <a:ext cx="11449271" cy="741877"/>
              <a:chOff x="371365" y="272393"/>
              <a:chExt cx="11449271" cy="741877"/>
            </a:xfrm>
          </p:grpSpPr>
          <p:sp>
            <p:nvSpPr>
              <p:cNvPr id="17" name="矩形 16"/>
              <p:cNvSpPr/>
              <p:nvPr/>
            </p:nvSpPr>
            <p:spPr bwMode="auto">
              <a:xfrm>
                <a:off x="371365" y="272393"/>
                <a:ext cx="4248472" cy="741877"/>
              </a:xfrm>
              <a:prstGeom prst="rect">
                <a:avLst/>
              </a:prstGeom>
              <a:solidFill>
                <a:srgbClr val="1A8A6D"/>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b="1" dirty="0" smtClean="0">
                    <a:latin typeface="微软雅黑" panose="020B0503020204020204" pitchFamily="34" charset="-122"/>
                    <a:ea typeface="微软雅黑" panose="020B0503020204020204" pitchFamily="34" charset="-122"/>
                  </a:rPr>
                  <a:t>第三节</a:t>
                </a:r>
                <a:endParaRPr lang="zh-CN" altLang="en-US" b="1" dirty="0">
                  <a:latin typeface="微软雅黑" panose="020B0503020204020204" pitchFamily="34" charset="-122"/>
                  <a:ea typeface="微软雅黑" panose="020B0503020204020204" pitchFamily="34" charset="-122"/>
                </a:endParaRPr>
              </a:p>
            </p:txBody>
          </p:sp>
          <p:sp>
            <p:nvSpPr>
              <p:cNvPr id="18" name="矩形 17"/>
              <p:cNvSpPr/>
              <p:nvPr/>
            </p:nvSpPr>
            <p:spPr bwMode="auto">
              <a:xfrm>
                <a:off x="4763405" y="272393"/>
                <a:ext cx="180467" cy="741877"/>
              </a:xfrm>
              <a:prstGeom prst="rect">
                <a:avLst/>
              </a:prstGeom>
              <a:solidFill>
                <a:srgbClr val="1A8A6D"/>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9" name="矩形 18"/>
              <p:cNvSpPr/>
              <p:nvPr/>
            </p:nvSpPr>
            <p:spPr bwMode="auto">
              <a:xfrm>
                <a:off x="6360273" y="874040"/>
                <a:ext cx="5460362" cy="140230"/>
              </a:xfrm>
              <a:prstGeom prst="rect">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20" name="文本框 1"/>
              <p:cNvSpPr txBox="1">
                <a:spLocks noChangeArrowheads="1"/>
              </p:cNvSpPr>
              <p:nvPr/>
            </p:nvSpPr>
            <p:spPr bwMode="auto">
              <a:xfrm>
                <a:off x="6360274" y="272393"/>
                <a:ext cx="5460362"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a:lnSpc>
                    <a:spcPct val="100000"/>
                  </a:lnSpc>
                  <a:spcBef>
                    <a:spcPct val="0"/>
                  </a:spcBef>
                  <a:buNone/>
                </a:pPr>
                <a:r>
                  <a:rPr lang="zh-CN" altLang="en-US" b="1" dirty="0" smtClean="0">
                    <a:solidFill>
                      <a:schemeClr val="accent1">
                        <a:lumMod val="75000"/>
                      </a:schemeClr>
                    </a:solidFill>
                    <a:latin typeface="微软雅黑" panose="020B0503020204020204" pitchFamily="34" charset="-122"/>
                    <a:ea typeface="微软雅黑" panose="020B0503020204020204" pitchFamily="34" charset="-122"/>
                  </a:rPr>
                  <a:t>危险化学品安全管理</a:t>
                </a:r>
                <a:endParaRPr lang="zh-CN" altLang="en-US" b="1" dirty="0">
                  <a:solidFill>
                    <a:schemeClr val="accent1">
                      <a:lumMod val="75000"/>
                    </a:schemeClr>
                  </a:solidFill>
                  <a:latin typeface="Times New Roman" panose="02020603050405020304" pitchFamily="18" charset="0"/>
                </a:endParaRPr>
              </a:p>
            </p:txBody>
          </p:sp>
          <p:cxnSp>
            <p:nvCxnSpPr>
              <p:cNvPr id="28" name="直接连接符 27"/>
              <p:cNvCxnSpPr/>
              <p:nvPr/>
            </p:nvCxnSpPr>
            <p:spPr>
              <a:xfrm>
                <a:off x="6360273" y="764704"/>
                <a:ext cx="5460362" cy="0"/>
              </a:xfrm>
              <a:prstGeom prst="line">
                <a:avLst/>
              </a:prstGeom>
              <a:ln w="19050"/>
            </p:spPr>
            <p:style>
              <a:lnRef idx="1">
                <a:schemeClr val="accent1"/>
              </a:lnRef>
              <a:fillRef idx="0">
                <a:schemeClr val="accent1"/>
              </a:fillRef>
              <a:effectRef idx="0">
                <a:schemeClr val="accent1"/>
              </a:effectRef>
              <a:fontRef idx="minor">
                <a:schemeClr val="tx1"/>
              </a:fontRef>
            </p:style>
          </p:cxnSp>
        </p:grpSp>
      </p:gr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 name="图片 7"/>
          <p:cNvPicPr>
            <a:picLocks noChangeAspect="1"/>
          </p:cNvPicPr>
          <p:nvPr/>
        </p:nvPicPr>
        <p:blipFill rotWithShape="1">
          <a:blip r:embed="rId1"/>
          <a:srcRect r="2219"/>
          <a:stretch>
            <a:fillRect/>
          </a:stretch>
        </p:blipFill>
        <p:spPr>
          <a:xfrm>
            <a:off x="6882453" y="2182904"/>
            <a:ext cx="3261694" cy="3963157"/>
          </a:xfrm>
          <a:prstGeom prst="rect">
            <a:avLst/>
          </a:prstGeom>
          <a:noFill/>
          <a:ln w="9525">
            <a:noFill/>
          </a:ln>
        </p:spPr>
      </p:pic>
      <p:pic>
        <p:nvPicPr>
          <p:cNvPr id="24" name="图片 23"/>
          <p:cNvPicPr>
            <a:picLocks noChangeAspect="1"/>
          </p:cNvPicPr>
          <p:nvPr/>
        </p:nvPicPr>
        <p:blipFill>
          <a:blip r:embed="rId2"/>
          <a:stretch>
            <a:fillRect/>
          </a:stretch>
        </p:blipFill>
        <p:spPr>
          <a:xfrm>
            <a:off x="1127447" y="2182904"/>
            <a:ext cx="4334961" cy="3963157"/>
          </a:xfrm>
          <a:prstGeom prst="rect">
            <a:avLst/>
          </a:prstGeom>
        </p:spPr>
      </p:pic>
      <p:sp>
        <p:nvSpPr>
          <p:cNvPr id="2" name="灯片编号占位符 1"/>
          <p:cNvSpPr>
            <a:spLocks noGrp="1"/>
          </p:cNvSpPr>
          <p:nvPr>
            <p:ph type="sldNum" sz="quarter" idx="12"/>
          </p:nvPr>
        </p:nvSpPr>
        <p:spPr/>
        <p:txBody>
          <a:bodyPr/>
          <a:lstStyle/>
          <a:p>
            <a:pPr>
              <a:defRPr/>
            </a:pPr>
            <a:fld id="{2DF0EC56-E1A7-4A46-86F1-FEFF1B24FD78}" type="slidenum">
              <a:rPr lang="zh-CN" altLang="en-US" smtClean="0"/>
            </a:fld>
            <a:endParaRPr lang="en-US" altLang="zh-CN"/>
          </a:p>
        </p:txBody>
      </p:sp>
      <p:pic>
        <p:nvPicPr>
          <p:cNvPr id="21" name="图片 3"/>
          <p:cNvPicPr>
            <a:picLocks noChangeAspect="1"/>
          </p:cNvPicPr>
          <p:nvPr/>
        </p:nvPicPr>
        <p:blipFill>
          <a:blip r:embed="rId3"/>
          <a:stretch>
            <a:fillRect/>
          </a:stretch>
        </p:blipFill>
        <p:spPr>
          <a:xfrm>
            <a:off x="845220" y="2182905"/>
            <a:ext cx="5119979" cy="3963156"/>
          </a:xfrm>
          <a:prstGeom prst="rect">
            <a:avLst/>
          </a:prstGeom>
          <a:noFill/>
          <a:ln w="9525">
            <a:noFill/>
          </a:ln>
        </p:spPr>
      </p:pic>
      <p:pic>
        <p:nvPicPr>
          <p:cNvPr id="22" name="图片 5"/>
          <p:cNvPicPr>
            <a:picLocks noChangeAspect="1"/>
          </p:cNvPicPr>
          <p:nvPr/>
        </p:nvPicPr>
        <p:blipFill>
          <a:blip r:embed="rId4"/>
          <a:stretch>
            <a:fillRect/>
          </a:stretch>
        </p:blipFill>
        <p:spPr>
          <a:xfrm>
            <a:off x="5951984" y="2182904"/>
            <a:ext cx="5141619" cy="3963157"/>
          </a:xfrm>
          <a:prstGeom prst="rect">
            <a:avLst/>
          </a:prstGeom>
          <a:noFill/>
          <a:ln w="9525">
            <a:noFill/>
          </a:ln>
        </p:spPr>
      </p:pic>
      <p:sp>
        <p:nvSpPr>
          <p:cNvPr id="3" name="矩形 2"/>
          <p:cNvSpPr/>
          <p:nvPr/>
        </p:nvSpPr>
        <p:spPr>
          <a:xfrm>
            <a:off x="623392" y="1342509"/>
            <a:ext cx="11015163" cy="646331"/>
          </a:xfrm>
          <a:prstGeom prst="rect">
            <a:avLst/>
          </a:prstGeom>
        </p:spPr>
        <p:txBody>
          <a:bodyPr wrap="square">
            <a:spAutoFit/>
          </a:bodyPr>
          <a:lstStyle/>
          <a:p>
            <a:pPr marL="0" indent="0" algn="ctr">
              <a:spcBef>
                <a:spcPts val="0"/>
              </a:spcBef>
              <a:buNone/>
              <a:defRPr/>
            </a:pPr>
            <a:r>
              <a:rPr lang="zh-CN" altLang="en-US" dirty="0">
                <a:solidFill>
                  <a:srgbClr val="002060"/>
                </a:solidFill>
                <a:latin typeface="黑体" panose="02010609060101010101" pitchFamily="49" charset="-122"/>
                <a:ea typeface="黑体" panose="02010609060101010101" pitchFamily="49" charset="-122"/>
              </a:rPr>
              <a:t>实验室危险废物</a:t>
            </a:r>
            <a:r>
              <a:rPr lang="zh-CN" altLang="en-US" dirty="0" smtClean="0">
                <a:solidFill>
                  <a:srgbClr val="002060"/>
                </a:solidFill>
                <a:latin typeface="黑体" panose="02010609060101010101" pitchFamily="49" charset="-122"/>
                <a:ea typeface="黑体" panose="02010609060101010101" pitchFamily="49" charset="-122"/>
              </a:rPr>
              <a:t>的收集</a:t>
            </a:r>
            <a:endParaRPr lang="en-US" altLang="zh-CN" dirty="0">
              <a:solidFill>
                <a:srgbClr val="002060"/>
              </a:solidFill>
              <a:latin typeface="黑体" panose="02010609060101010101" pitchFamily="49" charset="-122"/>
              <a:ea typeface="黑体" panose="02010609060101010101" pitchFamily="49" charset="-122"/>
            </a:endParaRPr>
          </a:p>
        </p:txBody>
      </p:sp>
      <p:grpSp>
        <p:nvGrpSpPr>
          <p:cNvPr id="25" name="组合 24"/>
          <p:cNvGrpSpPr/>
          <p:nvPr/>
        </p:nvGrpSpPr>
        <p:grpSpPr>
          <a:xfrm>
            <a:off x="407368" y="260648"/>
            <a:ext cx="11449271" cy="1096576"/>
            <a:chOff x="371365" y="116632"/>
            <a:chExt cx="11449271" cy="1096576"/>
          </a:xfrm>
        </p:grpSpPr>
        <p:pic>
          <p:nvPicPr>
            <p:cNvPr id="26" name="Picture 22" descr="方案2+封底(白色字体） 拷贝"/>
            <p:cNvPicPr>
              <a:picLocks noChangeAspect="1" noChangeArrowheads="1"/>
            </p:cNvPicPr>
            <p:nvPr/>
          </p:nvPicPr>
          <p:blipFill rotWithShape="1">
            <a:blip r:embed="rId5">
              <a:extLst>
                <a:ext uri="{28A0092B-C50C-407E-A947-70E740481C1C}">
                  <a14:useLocalDpi xmlns:a14="http://schemas.microsoft.com/office/drawing/2010/main" val="0"/>
                </a:ext>
              </a:extLst>
            </a:blip>
            <a:srcRect t="1332" b="10386"/>
            <a:stretch>
              <a:fillRect/>
            </a:stretch>
          </p:blipFill>
          <p:spPr bwMode="auto">
            <a:xfrm>
              <a:off x="5067609" y="116632"/>
              <a:ext cx="1249518" cy="10965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27" name="组合 26"/>
            <p:cNvGrpSpPr/>
            <p:nvPr/>
          </p:nvGrpSpPr>
          <p:grpSpPr>
            <a:xfrm>
              <a:off x="371365" y="272393"/>
              <a:ext cx="11449271" cy="741877"/>
              <a:chOff x="371365" y="272393"/>
              <a:chExt cx="11449271" cy="741877"/>
            </a:xfrm>
          </p:grpSpPr>
          <p:sp>
            <p:nvSpPr>
              <p:cNvPr id="28" name="矩形 27"/>
              <p:cNvSpPr/>
              <p:nvPr/>
            </p:nvSpPr>
            <p:spPr bwMode="auto">
              <a:xfrm>
                <a:off x="371365" y="272393"/>
                <a:ext cx="4248472" cy="741877"/>
              </a:xfrm>
              <a:prstGeom prst="rect">
                <a:avLst/>
              </a:prstGeom>
              <a:solidFill>
                <a:srgbClr val="1A8A6D"/>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b="1" dirty="0" smtClean="0">
                    <a:latin typeface="微软雅黑" panose="020B0503020204020204" pitchFamily="34" charset="-122"/>
                    <a:ea typeface="微软雅黑" panose="020B0503020204020204" pitchFamily="34" charset="-122"/>
                  </a:rPr>
                  <a:t>第三节</a:t>
                </a:r>
                <a:endParaRPr lang="zh-CN" altLang="en-US" b="1" dirty="0">
                  <a:latin typeface="微软雅黑" panose="020B0503020204020204" pitchFamily="34" charset="-122"/>
                  <a:ea typeface="微软雅黑" panose="020B0503020204020204" pitchFamily="34" charset="-122"/>
                </a:endParaRPr>
              </a:p>
            </p:txBody>
          </p:sp>
          <p:sp>
            <p:nvSpPr>
              <p:cNvPr id="29" name="矩形 28"/>
              <p:cNvSpPr/>
              <p:nvPr/>
            </p:nvSpPr>
            <p:spPr bwMode="auto">
              <a:xfrm>
                <a:off x="4763405" y="272393"/>
                <a:ext cx="180467" cy="741877"/>
              </a:xfrm>
              <a:prstGeom prst="rect">
                <a:avLst/>
              </a:prstGeom>
              <a:solidFill>
                <a:srgbClr val="1A8A6D"/>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30" name="矩形 29"/>
              <p:cNvSpPr/>
              <p:nvPr/>
            </p:nvSpPr>
            <p:spPr bwMode="auto">
              <a:xfrm>
                <a:off x="6360273" y="874040"/>
                <a:ext cx="5460362" cy="140230"/>
              </a:xfrm>
              <a:prstGeom prst="rect">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31" name="文本框 1"/>
              <p:cNvSpPr txBox="1">
                <a:spLocks noChangeArrowheads="1"/>
              </p:cNvSpPr>
              <p:nvPr/>
            </p:nvSpPr>
            <p:spPr bwMode="auto">
              <a:xfrm>
                <a:off x="6360274" y="272393"/>
                <a:ext cx="5460362"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a:lnSpc>
                    <a:spcPct val="100000"/>
                  </a:lnSpc>
                  <a:spcBef>
                    <a:spcPct val="0"/>
                  </a:spcBef>
                  <a:buNone/>
                </a:pPr>
                <a:r>
                  <a:rPr lang="zh-CN" altLang="en-US" b="1" dirty="0" smtClean="0">
                    <a:solidFill>
                      <a:schemeClr val="accent1">
                        <a:lumMod val="75000"/>
                      </a:schemeClr>
                    </a:solidFill>
                    <a:latin typeface="微软雅黑" panose="020B0503020204020204" pitchFamily="34" charset="-122"/>
                    <a:ea typeface="微软雅黑" panose="020B0503020204020204" pitchFamily="34" charset="-122"/>
                  </a:rPr>
                  <a:t>危险化学品安全管理</a:t>
                </a:r>
                <a:endParaRPr lang="zh-CN" altLang="en-US" b="1" dirty="0">
                  <a:solidFill>
                    <a:schemeClr val="accent1">
                      <a:lumMod val="75000"/>
                    </a:schemeClr>
                  </a:solidFill>
                  <a:latin typeface="Times New Roman" panose="02020603050405020304" pitchFamily="18" charset="0"/>
                </a:endParaRPr>
              </a:p>
            </p:txBody>
          </p:sp>
          <p:cxnSp>
            <p:nvCxnSpPr>
              <p:cNvPr id="32" name="直接连接符 31"/>
              <p:cNvCxnSpPr/>
              <p:nvPr/>
            </p:nvCxnSpPr>
            <p:spPr>
              <a:xfrm>
                <a:off x="6360273" y="764704"/>
                <a:ext cx="5460362" cy="0"/>
              </a:xfrm>
              <a:prstGeom prst="line">
                <a:avLst/>
              </a:prstGeom>
              <a:ln w="19050"/>
            </p:spPr>
            <p:style>
              <a:lnRef idx="1">
                <a:schemeClr val="accent1"/>
              </a:lnRef>
              <a:fillRef idx="0">
                <a:schemeClr val="accent1"/>
              </a:fillRef>
              <a:effectRef idx="0">
                <a:schemeClr val="accent1"/>
              </a:effectRef>
              <a:fontRef idx="minor">
                <a:schemeClr val="tx1"/>
              </a:fontRef>
            </p:style>
          </p:cxnSp>
        </p:grpSp>
      </p:gr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500" fill="hold"/>
                                        <p:tgtEl>
                                          <p:spTgt spid="24"/>
                                        </p:tgtEl>
                                        <p:attrNameLst>
                                          <p:attrName>ppt_x</p:attrName>
                                        </p:attrNameLst>
                                      </p:cBhvr>
                                      <p:tavLst>
                                        <p:tav tm="0">
                                          <p:val>
                                            <p:strVal val="#ppt_x"/>
                                          </p:val>
                                        </p:tav>
                                        <p:tav tm="100000">
                                          <p:val>
                                            <p:strVal val="#ppt_x"/>
                                          </p:val>
                                        </p:tav>
                                      </p:tavLst>
                                    </p:anim>
                                    <p:anim calcmode="lin" valueType="num">
                                      <p:cBhvr additive="base">
                                        <p:cTn id="8"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23"/>
                                        </p:tgtEl>
                                        <p:attrNameLst>
                                          <p:attrName>style.visibility</p:attrName>
                                        </p:attrNameLst>
                                      </p:cBhvr>
                                      <p:to>
                                        <p:strVal val="visible"/>
                                      </p:to>
                                    </p:set>
                                    <p:anim calcmode="lin" valueType="num">
                                      <p:cBhvr additive="base">
                                        <p:cTn id="13" dur="500" fill="hold"/>
                                        <p:tgtEl>
                                          <p:spTgt spid="23"/>
                                        </p:tgtEl>
                                        <p:attrNameLst>
                                          <p:attrName>ppt_x</p:attrName>
                                        </p:attrNameLst>
                                      </p:cBhvr>
                                      <p:tavLst>
                                        <p:tav tm="0">
                                          <p:val>
                                            <p:strVal val="#ppt_x"/>
                                          </p:val>
                                        </p:tav>
                                        <p:tav tm="100000">
                                          <p:val>
                                            <p:strVal val="#ppt_x"/>
                                          </p:val>
                                        </p:tav>
                                      </p:tavLst>
                                    </p:anim>
                                    <p:anim calcmode="lin" valueType="num">
                                      <p:cBhvr additive="base">
                                        <p:cTn id="14" dur="500" fill="hold"/>
                                        <p:tgtEl>
                                          <p:spTgt spid="23"/>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21"/>
                                        </p:tgtEl>
                                        <p:attrNameLst>
                                          <p:attrName>style.visibility</p:attrName>
                                        </p:attrNameLst>
                                      </p:cBhvr>
                                      <p:to>
                                        <p:strVal val="visible"/>
                                      </p:to>
                                    </p:set>
                                    <p:anim calcmode="lin" valueType="num">
                                      <p:cBhvr additive="base">
                                        <p:cTn id="19" dur="500" fill="hold"/>
                                        <p:tgtEl>
                                          <p:spTgt spid="21"/>
                                        </p:tgtEl>
                                        <p:attrNameLst>
                                          <p:attrName>ppt_x</p:attrName>
                                        </p:attrNameLst>
                                      </p:cBhvr>
                                      <p:tavLst>
                                        <p:tav tm="0">
                                          <p:val>
                                            <p:strVal val="#ppt_x"/>
                                          </p:val>
                                        </p:tav>
                                        <p:tav tm="100000">
                                          <p:val>
                                            <p:strVal val="#ppt_x"/>
                                          </p:val>
                                        </p:tav>
                                      </p:tavLst>
                                    </p:anim>
                                    <p:anim calcmode="lin" valueType="num">
                                      <p:cBhvr additive="base">
                                        <p:cTn id="20" dur="500" fill="hold"/>
                                        <p:tgtEl>
                                          <p:spTgt spid="21"/>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22"/>
                                        </p:tgtEl>
                                        <p:attrNameLst>
                                          <p:attrName>style.visibility</p:attrName>
                                        </p:attrNameLst>
                                      </p:cBhvr>
                                      <p:to>
                                        <p:strVal val="visible"/>
                                      </p:to>
                                    </p:set>
                                    <p:anim calcmode="lin" valueType="num">
                                      <p:cBhvr additive="base">
                                        <p:cTn id="25" dur="500" fill="hold"/>
                                        <p:tgtEl>
                                          <p:spTgt spid="22"/>
                                        </p:tgtEl>
                                        <p:attrNameLst>
                                          <p:attrName>ppt_x</p:attrName>
                                        </p:attrNameLst>
                                      </p:cBhvr>
                                      <p:tavLst>
                                        <p:tav tm="0">
                                          <p:val>
                                            <p:strVal val="#ppt_x"/>
                                          </p:val>
                                        </p:tav>
                                        <p:tav tm="100000">
                                          <p:val>
                                            <p:strVal val="#ppt_x"/>
                                          </p:val>
                                        </p:tav>
                                      </p:tavLst>
                                    </p:anim>
                                    <p:anim calcmode="lin" valueType="num">
                                      <p:cBhvr additive="base">
                                        <p:cTn id="26" dur="500" fill="hold"/>
                                        <p:tgtEl>
                                          <p:spTgt spid="2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0"/>
          <p:cNvSpPr>
            <a:spLocks noChangeArrowheads="1"/>
          </p:cNvSpPr>
          <p:nvPr/>
        </p:nvSpPr>
        <p:spPr bwMode="auto">
          <a:xfrm>
            <a:off x="5166129" y="3439716"/>
            <a:ext cx="2825353" cy="438582"/>
          </a:xfrm>
          <a:prstGeom prst="rect">
            <a:avLst/>
          </a:prstGeom>
          <a:noFill/>
          <a:ln>
            <a:noFill/>
          </a:ln>
          <a:effectLst>
            <a:outerShdw dist="17961" dir="2700000" algn="ctr" rotWithShape="0">
              <a:schemeClr val="tx1"/>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r" eaLnBrk="1" hangingPunct="1">
              <a:buFont typeface="Arial" panose="020B0604020202020204" pitchFamily="34" charset="0"/>
              <a:buNone/>
            </a:pPr>
            <a:r>
              <a:rPr lang="zh-CN" altLang="en-US" sz="2250" dirty="0">
                <a:solidFill>
                  <a:schemeClr val="bg1"/>
                </a:solidFill>
                <a:latin typeface="黑体" panose="02010609060101010101" pitchFamily="49" charset="-122"/>
                <a:ea typeface="黑体" panose="02010609060101010101" pitchFamily="49" charset="-122"/>
              </a:rPr>
              <a:t> </a:t>
            </a:r>
            <a:endParaRPr lang="zh-CN" altLang="en-US" sz="1575" dirty="0">
              <a:solidFill>
                <a:schemeClr val="bg1"/>
              </a:solidFill>
              <a:latin typeface="Arial" panose="020B0604020202020204" pitchFamily="34" charset="0"/>
              <a:ea typeface="黑体" panose="02010609060101010101" pitchFamily="49" charset="-122"/>
            </a:endParaRPr>
          </a:p>
        </p:txBody>
      </p:sp>
      <p:sp>
        <p:nvSpPr>
          <p:cNvPr id="18440" name="矩形 16"/>
          <p:cNvSpPr>
            <a:spLocks noChangeArrowheads="1"/>
          </p:cNvSpPr>
          <p:nvPr/>
        </p:nvSpPr>
        <p:spPr bwMode="auto">
          <a:xfrm>
            <a:off x="7734318" y="1833563"/>
            <a:ext cx="103927" cy="1904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51429" tIns="25715" rIns="51429" bIns="25715">
            <a:spAutoFit/>
          </a:bodyPr>
          <a:lstStyle>
            <a:lvl1pPr defTabSz="685800">
              <a:spcBef>
                <a:spcPct val="20000"/>
              </a:spcBef>
              <a:buFont typeface="Arial" panose="020B0604020202020204" pitchFamily="34" charset="0"/>
              <a:buChar char="•"/>
              <a:defRPr sz="2800">
                <a:solidFill>
                  <a:schemeClr val="tx1"/>
                </a:solidFill>
                <a:latin typeface="Calibri" panose="020F0502020204030204" pitchFamily="34" charset="0"/>
              </a:defRPr>
            </a:lvl1pPr>
            <a:lvl2pPr marL="742950" indent="-285750" defTabSz="685800">
              <a:spcBef>
                <a:spcPct val="20000"/>
              </a:spcBef>
              <a:buFont typeface="Arial" panose="020B0604020202020204" pitchFamily="34" charset="0"/>
              <a:buChar char="–"/>
              <a:defRPr sz="2500">
                <a:solidFill>
                  <a:schemeClr val="tx1"/>
                </a:solidFill>
                <a:latin typeface="Calibri" panose="020F0502020204030204" pitchFamily="34" charset="0"/>
              </a:defRPr>
            </a:lvl2pPr>
            <a:lvl3pPr marL="1143000" indent="-228600" defTabSz="685800">
              <a:spcBef>
                <a:spcPct val="20000"/>
              </a:spcBef>
              <a:buFont typeface="Arial" panose="020B0604020202020204" pitchFamily="34" charset="0"/>
              <a:buChar char="•"/>
              <a:defRPr sz="2100">
                <a:solidFill>
                  <a:schemeClr val="tx1"/>
                </a:solidFill>
                <a:latin typeface="Calibri" panose="020F0502020204030204" pitchFamily="34" charset="0"/>
              </a:defRPr>
            </a:lvl3pPr>
            <a:lvl4pPr marL="1600200" indent="-228600" defTabSz="685800">
              <a:spcBef>
                <a:spcPct val="20000"/>
              </a:spcBef>
              <a:buFont typeface="Arial" panose="020B0604020202020204" pitchFamily="34" charset="0"/>
              <a:buChar char="–"/>
              <a:defRPr sz="2100">
                <a:solidFill>
                  <a:schemeClr val="tx1"/>
                </a:solidFill>
                <a:latin typeface="Calibri" panose="020F0502020204030204" pitchFamily="34" charset="0"/>
              </a:defRPr>
            </a:lvl4pPr>
            <a:lvl5pPr marL="2057400" indent="-228600" defTabSz="685800">
              <a:spcBef>
                <a:spcPct val="20000"/>
              </a:spcBef>
              <a:buFont typeface="Arial" panose="020B0604020202020204" pitchFamily="34" charset="0"/>
              <a:buChar char="»"/>
              <a:defRPr sz="2100">
                <a:solidFill>
                  <a:schemeClr val="tx1"/>
                </a:solidFill>
                <a:latin typeface="Calibri" panose="020F0502020204030204" pitchFamily="34" charset="0"/>
              </a:defRPr>
            </a:lvl5pPr>
            <a:lvl6pPr marL="2514600" indent="-228600" defTabSz="685800" eaLnBrk="0" fontAlgn="base" hangingPunct="0">
              <a:spcBef>
                <a:spcPct val="20000"/>
              </a:spcBef>
              <a:spcAft>
                <a:spcPct val="0"/>
              </a:spcAft>
              <a:buFont typeface="Arial" panose="020B0604020202020204" pitchFamily="34" charset="0"/>
              <a:buChar char="»"/>
              <a:defRPr sz="2100">
                <a:solidFill>
                  <a:schemeClr val="tx1"/>
                </a:solidFill>
                <a:latin typeface="Calibri" panose="020F0502020204030204" pitchFamily="34" charset="0"/>
              </a:defRPr>
            </a:lvl6pPr>
            <a:lvl7pPr marL="2971800" indent="-228600" defTabSz="685800" eaLnBrk="0" fontAlgn="base" hangingPunct="0">
              <a:spcBef>
                <a:spcPct val="20000"/>
              </a:spcBef>
              <a:spcAft>
                <a:spcPct val="0"/>
              </a:spcAft>
              <a:buFont typeface="Arial" panose="020B0604020202020204" pitchFamily="34" charset="0"/>
              <a:buChar char="»"/>
              <a:defRPr sz="2100">
                <a:solidFill>
                  <a:schemeClr val="tx1"/>
                </a:solidFill>
                <a:latin typeface="Calibri" panose="020F0502020204030204" pitchFamily="34" charset="0"/>
              </a:defRPr>
            </a:lvl7pPr>
            <a:lvl8pPr marL="3429000" indent="-228600" defTabSz="685800" eaLnBrk="0" fontAlgn="base" hangingPunct="0">
              <a:spcBef>
                <a:spcPct val="20000"/>
              </a:spcBef>
              <a:spcAft>
                <a:spcPct val="0"/>
              </a:spcAft>
              <a:buFont typeface="Arial" panose="020B0604020202020204" pitchFamily="34" charset="0"/>
              <a:buChar char="»"/>
              <a:defRPr sz="2100">
                <a:solidFill>
                  <a:schemeClr val="tx1"/>
                </a:solidFill>
                <a:latin typeface="Calibri" panose="020F0502020204030204" pitchFamily="34" charset="0"/>
              </a:defRPr>
            </a:lvl8pPr>
            <a:lvl9pPr marL="3886200" indent="-228600" defTabSz="685800" eaLnBrk="0" fontAlgn="base" hangingPunct="0">
              <a:spcBef>
                <a:spcPct val="20000"/>
              </a:spcBef>
              <a:spcAft>
                <a:spcPct val="0"/>
              </a:spcAft>
              <a:buFont typeface="Arial" panose="020B0604020202020204" pitchFamily="34" charset="0"/>
              <a:buChar char="»"/>
              <a:defRPr sz="2100">
                <a:solidFill>
                  <a:schemeClr val="tx1"/>
                </a:solidFill>
                <a:latin typeface="Calibri" panose="020F0502020204030204" pitchFamily="34" charset="0"/>
              </a:defRPr>
            </a:lvl9pPr>
          </a:lstStyle>
          <a:p>
            <a:pPr>
              <a:spcBef>
                <a:spcPct val="0"/>
              </a:spcBef>
              <a:buFont typeface="Arial" panose="020B0604020202020204" pitchFamily="34" charset="0"/>
              <a:buNone/>
            </a:pPr>
            <a:endParaRPr lang="zh-CN" altLang="en-US" sz="900">
              <a:solidFill>
                <a:srgbClr val="FFFFFF"/>
              </a:solidFill>
              <a:latin typeface="汉仪水滴体简"/>
              <a:ea typeface="汉仪水滴体简"/>
              <a:cs typeface="汉仪水滴体简"/>
              <a:sym typeface="汉仪水滴体简"/>
            </a:endParaRPr>
          </a:p>
        </p:txBody>
      </p:sp>
      <p:grpSp>
        <p:nvGrpSpPr>
          <p:cNvPr id="15" name="组合 14"/>
          <p:cNvGrpSpPr/>
          <p:nvPr/>
        </p:nvGrpSpPr>
        <p:grpSpPr>
          <a:xfrm>
            <a:off x="335360" y="228914"/>
            <a:ext cx="11478440" cy="1074569"/>
            <a:chOff x="335360" y="265860"/>
            <a:chExt cx="11478440" cy="1074569"/>
          </a:xfrm>
        </p:grpSpPr>
        <p:grpSp>
          <p:nvGrpSpPr>
            <p:cNvPr id="16" name="组合 15"/>
            <p:cNvGrpSpPr/>
            <p:nvPr/>
          </p:nvGrpSpPr>
          <p:grpSpPr>
            <a:xfrm>
              <a:off x="5303714" y="265860"/>
              <a:ext cx="6510086" cy="1074569"/>
              <a:chOff x="5303714" y="265860"/>
              <a:chExt cx="6510086" cy="1074569"/>
            </a:xfrm>
          </p:grpSpPr>
          <p:pic>
            <p:nvPicPr>
              <p:cNvPr id="18" name="Picture 22" descr="方案2+封底(白色字体） 拷贝"/>
              <p:cNvPicPr>
                <a:picLocks noChangeAspect="1" noChangeArrowheads="1"/>
              </p:cNvPicPr>
              <p:nvPr/>
            </p:nvPicPr>
            <p:blipFill rotWithShape="1">
              <a:blip r:embed="rId1">
                <a:extLst>
                  <a:ext uri="{28A0092B-C50C-407E-A947-70E740481C1C}">
                    <a14:useLocalDpi xmlns:a14="http://schemas.microsoft.com/office/drawing/2010/main" val="0"/>
                  </a:ext>
                </a:extLst>
              </a:blip>
              <a:srcRect b="14154"/>
              <a:stretch>
                <a:fillRect/>
              </a:stretch>
            </p:blipFill>
            <p:spPr bwMode="auto">
              <a:xfrm>
                <a:off x="5303714" y="265860"/>
                <a:ext cx="1233560" cy="10745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 name="矩形 18"/>
              <p:cNvSpPr/>
              <p:nvPr/>
            </p:nvSpPr>
            <p:spPr>
              <a:xfrm>
                <a:off x="6609480" y="409541"/>
                <a:ext cx="5204320" cy="787210"/>
              </a:xfrm>
              <a:prstGeom prst="rect">
                <a:avLst/>
              </a:prstGeom>
              <a:solidFill>
                <a:schemeClr val="accent1">
                  <a:lumMod val="40000"/>
                  <a:lumOff val="6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zh-CN" altLang="en-US" sz="4000" b="1" dirty="0">
                    <a:solidFill>
                      <a:srgbClr val="FF0000"/>
                    </a:solidFill>
                    <a:latin typeface="黑体" panose="02010609060101010101" pitchFamily="49" charset="-122"/>
                    <a:ea typeface="黑体" panose="02010609060101010101" pitchFamily="49" charset="-122"/>
                  </a:rPr>
                  <a:t>安全第一</a:t>
                </a:r>
                <a:endParaRPr lang="zh-CN" altLang="en-US" sz="4000" b="1" dirty="0">
                  <a:solidFill>
                    <a:srgbClr val="FF0000"/>
                  </a:solidFill>
                  <a:latin typeface="黑体" panose="02010609060101010101" pitchFamily="49" charset="-122"/>
                  <a:ea typeface="黑体" panose="02010609060101010101" pitchFamily="49" charset="-122"/>
                </a:endParaRPr>
              </a:p>
            </p:txBody>
          </p:sp>
        </p:grpSp>
        <p:sp>
          <p:nvSpPr>
            <p:cNvPr id="17" name="矩形 16"/>
            <p:cNvSpPr/>
            <p:nvPr/>
          </p:nvSpPr>
          <p:spPr>
            <a:xfrm>
              <a:off x="335360" y="409540"/>
              <a:ext cx="4896148" cy="787211"/>
            </a:xfrm>
            <a:prstGeom prst="rect">
              <a:avLst/>
            </a:prstGeom>
            <a:solidFill>
              <a:schemeClr val="accent1">
                <a:lumMod val="40000"/>
                <a:lumOff val="6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sz="4000" b="1" dirty="0" smtClean="0">
                  <a:solidFill>
                    <a:srgbClr val="FF0000"/>
                  </a:solidFill>
                  <a:latin typeface="黑体" panose="02010609060101010101" pitchFamily="49" charset="-122"/>
                  <a:ea typeface="黑体" panose="02010609060101010101" pitchFamily="49" charset="-122"/>
                </a:rPr>
                <a:t>生命至上</a:t>
              </a:r>
              <a:endParaRPr lang="zh-CN" altLang="en-US" sz="4000" b="1" dirty="0">
                <a:solidFill>
                  <a:srgbClr val="FF0000"/>
                </a:solidFill>
                <a:latin typeface="黑体" panose="02010609060101010101" pitchFamily="49" charset="-122"/>
                <a:ea typeface="黑体" panose="02010609060101010101" pitchFamily="49" charset="-122"/>
              </a:endParaRPr>
            </a:p>
          </p:txBody>
        </p:sp>
      </p:grpSp>
      <p:sp>
        <p:nvSpPr>
          <p:cNvPr id="3" name="灯片编号占位符 2"/>
          <p:cNvSpPr>
            <a:spLocks noGrp="1"/>
          </p:cNvSpPr>
          <p:nvPr>
            <p:ph type="sldNum" sz="quarter" idx="12"/>
          </p:nvPr>
        </p:nvSpPr>
        <p:spPr/>
        <p:txBody>
          <a:bodyPr/>
          <a:lstStyle/>
          <a:p>
            <a:pPr>
              <a:defRPr/>
            </a:pPr>
            <a:fld id="{2DF0EC56-E1A7-4A46-86F1-FEFF1B24FD78}" type="slidenum">
              <a:rPr lang="zh-CN" altLang="en-US" smtClean="0"/>
            </a:fld>
            <a:endParaRPr lang="en-US" altLang="zh-CN"/>
          </a:p>
        </p:txBody>
      </p:sp>
      <p:grpSp>
        <p:nvGrpSpPr>
          <p:cNvPr id="12" name="组合 11"/>
          <p:cNvGrpSpPr/>
          <p:nvPr/>
        </p:nvGrpSpPr>
        <p:grpSpPr>
          <a:xfrm>
            <a:off x="409880" y="1465694"/>
            <a:ext cx="2157728" cy="4655542"/>
            <a:chOff x="623392" y="1429547"/>
            <a:chExt cx="2592288" cy="4655542"/>
          </a:xfrm>
        </p:grpSpPr>
        <p:sp>
          <p:nvSpPr>
            <p:cNvPr id="13" name="圆角矩形 12"/>
            <p:cNvSpPr/>
            <p:nvPr/>
          </p:nvSpPr>
          <p:spPr>
            <a:xfrm>
              <a:off x="1199456" y="1429547"/>
              <a:ext cx="1512168" cy="4655542"/>
            </a:xfrm>
            <a:prstGeom prst="roundRect">
              <a:avLst/>
            </a:prstGeom>
            <a:solidFill>
              <a:srgbClr val="00B0F0"/>
            </a:solidFill>
            <a:ln>
              <a:solidFill>
                <a:schemeClr val="bg1"/>
              </a:solidFill>
            </a:ln>
          </p:spPr>
          <p:style>
            <a:lnRef idx="1">
              <a:schemeClr val="accent1"/>
            </a:lnRef>
            <a:fillRef idx="2">
              <a:schemeClr val="accent1"/>
            </a:fillRef>
            <a:effectRef idx="1">
              <a:schemeClr val="accent1"/>
            </a:effectRef>
            <a:fontRef idx="minor">
              <a:schemeClr val="dk1"/>
            </a:fontRef>
          </p:style>
          <p:txBody>
            <a:bodyPr rtlCol="0" anchor="ctr"/>
            <a:lstStyle/>
            <a:p>
              <a:pPr algn="ctr"/>
              <a:endParaRPr lang="zh-CN" altLang="en-US" sz="4400">
                <a:solidFill>
                  <a:srgbClr val="A5D3BC"/>
                </a:solidFill>
              </a:endParaRPr>
            </a:p>
          </p:txBody>
        </p:sp>
        <p:sp>
          <p:nvSpPr>
            <p:cNvPr id="14" name="圆角矩形 13"/>
            <p:cNvSpPr/>
            <p:nvPr/>
          </p:nvSpPr>
          <p:spPr>
            <a:xfrm>
              <a:off x="623392" y="2990964"/>
              <a:ext cx="2592288" cy="1080120"/>
            </a:xfrm>
            <a:prstGeom prst="roundRect">
              <a:avLst/>
            </a:prstGeom>
            <a:solidFill>
              <a:srgbClr val="FC4E0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zh-CN" altLang="en-US" sz="4400" dirty="0" smtClean="0">
                  <a:latin typeface="黑体" panose="02010609060101010101" pitchFamily="49" charset="-122"/>
                  <a:ea typeface="黑体" panose="02010609060101010101" pitchFamily="49" charset="-122"/>
                </a:rPr>
                <a:t>目录</a:t>
              </a:r>
              <a:endParaRPr lang="zh-CN" altLang="en-US" sz="4400" dirty="0">
                <a:latin typeface="黑体" panose="02010609060101010101" pitchFamily="49" charset="-122"/>
                <a:ea typeface="黑体" panose="02010609060101010101" pitchFamily="49" charset="-122"/>
              </a:endParaRPr>
            </a:p>
          </p:txBody>
        </p:sp>
      </p:grpSp>
      <p:graphicFrame>
        <p:nvGraphicFramePr>
          <p:cNvPr id="23" name="图示 22"/>
          <p:cNvGraphicFramePr/>
          <p:nvPr/>
        </p:nvGraphicFramePr>
        <p:xfrm>
          <a:off x="2812670" y="1973340"/>
          <a:ext cx="8664961" cy="368664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ransition>
    <p:split orient="vert"/>
  </p:transition>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矩形 11"/>
          <p:cNvSpPr/>
          <p:nvPr/>
        </p:nvSpPr>
        <p:spPr>
          <a:xfrm>
            <a:off x="1055440" y="2492896"/>
            <a:ext cx="10153128" cy="1440160"/>
          </a:xfrm>
          <a:prstGeom prst="rect">
            <a:avLst/>
          </a:prstGeom>
          <a:noFill/>
        </p:spPr>
        <p:txBody>
          <a:bodyPr wrap="square" lIns="91440" tIns="45720" rIns="91440" bIns="45720">
            <a:prstTxWarp prst="textChevron">
              <a:avLst/>
            </a:prstTxWarp>
            <a:spAutoFit/>
          </a:bodyPr>
          <a:lstStyle/>
          <a:p>
            <a:pPr algn="ctr"/>
            <a:r>
              <a:rPr lang="zh-CN" altLang="en-US" sz="5400" b="1" cap="none" spc="0" dirty="0" smtClean="0">
                <a:ln w="12700" cmpd="sng">
                  <a:solidFill>
                    <a:schemeClr val="bg1"/>
                  </a:solidFill>
                  <a:prstDash val="solid"/>
                </a:ln>
                <a:solidFill>
                  <a:srgbClr val="FF0000"/>
                </a:solidFill>
                <a:effectLst>
                  <a:outerShdw blurRad="38100" dist="38100" dir="2700000" algn="tl">
                    <a:srgbClr val="000000">
                      <a:alpha val="43137"/>
                    </a:srgbClr>
                  </a:outerShdw>
                </a:effectLst>
                <a:latin typeface="华文行楷" panose="02010800040101010101" pitchFamily="2" charset="-122"/>
                <a:ea typeface="华文行楷" panose="02010800040101010101" pitchFamily="2" charset="-122"/>
              </a:rPr>
              <a:t>如何做好实验室安全工作？</a:t>
            </a:r>
            <a:endParaRPr lang="zh-CN" altLang="en-US" sz="5400" b="1" cap="none" spc="0" dirty="0">
              <a:ln w="12700" cmpd="sng">
                <a:solidFill>
                  <a:schemeClr val="bg1"/>
                </a:solidFill>
                <a:prstDash val="solid"/>
              </a:ln>
              <a:solidFill>
                <a:srgbClr val="FF0000"/>
              </a:solidFill>
              <a:effectLst>
                <a:outerShdw blurRad="38100" dist="38100" dir="2700000" algn="tl">
                  <a:srgbClr val="000000">
                    <a:alpha val="43137"/>
                  </a:srgbClr>
                </a:outerShdw>
              </a:effectLst>
              <a:latin typeface="华文行楷" panose="02010800040101010101" pitchFamily="2" charset="-122"/>
              <a:ea typeface="华文行楷" panose="02010800040101010101" pitchFamily="2" charset="-122"/>
            </a:endParaRPr>
          </a:p>
        </p:txBody>
      </p:sp>
      <p:grpSp>
        <p:nvGrpSpPr>
          <p:cNvPr id="10" name="组合 9"/>
          <p:cNvGrpSpPr/>
          <p:nvPr/>
        </p:nvGrpSpPr>
        <p:grpSpPr>
          <a:xfrm>
            <a:off x="407368" y="260648"/>
            <a:ext cx="11449271" cy="1096576"/>
            <a:chOff x="371365" y="116632"/>
            <a:chExt cx="11449271" cy="1096576"/>
          </a:xfrm>
        </p:grpSpPr>
        <p:pic>
          <p:nvPicPr>
            <p:cNvPr id="23" name="Picture 22" descr="方案2+封底(白色字体） 拷贝"/>
            <p:cNvPicPr>
              <a:picLocks noChangeAspect="1" noChangeArrowheads="1"/>
            </p:cNvPicPr>
            <p:nvPr/>
          </p:nvPicPr>
          <p:blipFill rotWithShape="1">
            <a:blip r:embed="rId1">
              <a:extLst>
                <a:ext uri="{28A0092B-C50C-407E-A947-70E740481C1C}">
                  <a14:useLocalDpi xmlns:a14="http://schemas.microsoft.com/office/drawing/2010/main" val="0"/>
                </a:ext>
              </a:extLst>
            </a:blip>
            <a:srcRect t="1332" b="10386"/>
            <a:stretch>
              <a:fillRect/>
            </a:stretch>
          </p:blipFill>
          <p:spPr bwMode="auto">
            <a:xfrm>
              <a:off x="5067609" y="116632"/>
              <a:ext cx="1249518" cy="10965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9" name="组合 8"/>
            <p:cNvGrpSpPr/>
            <p:nvPr/>
          </p:nvGrpSpPr>
          <p:grpSpPr>
            <a:xfrm>
              <a:off x="371365" y="272393"/>
              <a:ext cx="11449271" cy="741877"/>
              <a:chOff x="371365" y="272393"/>
              <a:chExt cx="11449271" cy="741877"/>
            </a:xfrm>
          </p:grpSpPr>
          <p:sp>
            <p:nvSpPr>
              <p:cNvPr id="24" name="矩形 23"/>
              <p:cNvSpPr/>
              <p:nvPr/>
            </p:nvSpPr>
            <p:spPr bwMode="auto">
              <a:xfrm>
                <a:off x="371365" y="272393"/>
                <a:ext cx="4248472" cy="741877"/>
              </a:xfrm>
              <a:prstGeom prst="rect">
                <a:avLst/>
              </a:prstGeom>
              <a:solidFill>
                <a:srgbClr val="1A8A6D"/>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b="1" dirty="0" smtClean="0">
                    <a:latin typeface="微软雅黑" panose="020B0503020204020204" pitchFamily="34" charset="-122"/>
                    <a:ea typeface="微软雅黑" panose="020B0503020204020204" pitchFamily="34" charset="-122"/>
                  </a:rPr>
                  <a:t>第四节</a:t>
                </a:r>
                <a:endParaRPr lang="zh-CN" altLang="en-US" b="1" dirty="0">
                  <a:latin typeface="微软雅黑" panose="020B0503020204020204" pitchFamily="34" charset="-122"/>
                  <a:ea typeface="微软雅黑" panose="020B0503020204020204" pitchFamily="34" charset="-122"/>
                </a:endParaRPr>
              </a:p>
            </p:txBody>
          </p:sp>
          <p:sp>
            <p:nvSpPr>
              <p:cNvPr id="25" name="矩形 24"/>
              <p:cNvSpPr/>
              <p:nvPr/>
            </p:nvSpPr>
            <p:spPr bwMode="auto">
              <a:xfrm>
                <a:off x="4763405" y="272393"/>
                <a:ext cx="180467" cy="741877"/>
              </a:xfrm>
              <a:prstGeom prst="rect">
                <a:avLst/>
              </a:prstGeom>
              <a:solidFill>
                <a:srgbClr val="1A8A6D"/>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26" name="矩形 25"/>
              <p:cNvSpPr/>
              <p:nvPr/>
            </p:nvSpPr>
            <p:spPr bwMode="auto">
              <a:xfrm>
                <a:off x="6360273" y="874040"/>
                <a:ext cx="5460362" cy="140230"/>
              </a:xfrm>
              <a:prstGeom prst="rect">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3" name="文本框 1"/>
              <p:cNvSpPr txBox="1">
                <a:spLocks noChangeArrowheads="1"/>
              </p:cNvSpPr>
              <p:nvPr/>
            </p:nvSpPr>
            <p:spPr bwMode="auto">
              <a:xfrm>
                <a:off x="6360274" y="272393"/>
                <a:ext cx="5460362"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a:lnSpc>
                    <a:spcPct val="100000"/>
                  </a:lnSpc>
                  <a:spcBef>
                    <a:spcPct val="0"/>
                  </a:spcBef>
                  <a:buNone/>
                </a:pPr>
                <a:r>
                  <a:rPr lang="zh-CN" altLang="en-US" b="1" dirty="0" smtClean="0">
                    <a:solidFill>
                      <a:schemeClr val="accent1">
                        <a:lumMod val="75000"/>
                      </a:schemeClr>
                    </a:solidFill>
                    <a:latin typeface="微软雅黑" panose="020B0503020204020204" pitchFamily="34" charset="-122"/>
                    <a:ea typeface="微软雅黑" panose="020B0503020204020204" pitchFamily="34" charset="-122"/>
                  </a:rPr>
                  <a:t>如何做好实验室安全工作</a:t>
                </a:r>
                <a:endParaRPr lang="zh-CN" altLang="en-US" b="1" dirty="0">
                  <a:solidFill>
                    <a:schemeClr val="accent1">
                      <a:lumMod val="75000"/>
                    </a:schemeClr>
                  </a:solidFill>
                  <a:latin typeface="Times New Roman" panose="02020603050405020304" pitchFamily="18" charset="0"/>
                </a:endParaRPr>
              </a:p>
            </p:txBody>
          </p:sp>
          <p:cxnSp>
            <p:nvCxnSpPr>
              <p:cNvPr id="6" name="直接连接符 5"/>
              <p:cNvCxnSpPr/>
              <p:nvPr/>
            </p:nvCxnSpPr>
            <p:spPr>
              <a:xfrm>
                <a:off x="6360273" y="764704"/>
                <a:ext cx="5460362" cy="0"/>
              </a:xfrm>
              <a:prstGeom prst="line">
                <a:avLst/>
              </a:prstGeom>
              <a:ln w="19050"/>
            </p:spPr>
            <p:style>
              <a:lnRef idx="1">
                <a:schemeClr val="accent1"/>
              </a:lnRef>
              <a:fillRef idx="0">
                <a:schemeClr val="accent1"/>
              </a:fillRef>
              <a:effectRef idx="0">
                <a:schemeClr val="accent1"/>
              </a:effectRef>
              <a:fontRef idx="minor">
                <a:schemeClr val="tx1"/>
              </a:fontRef>
            </p:style>
          </p:cxnSp>
        </p:grpSp>
      </p:grpSp>
      <p:sp>
        <p:nvSpPr>
          <p:cNvPr id="11" name="Rectangle 4"/>
          <p:cNvSpPr txBox="1">
            <a:spLocks noChangeArrowheads="1"/>
          </p:cNvSpPr>
          <p:nvPr/>
        </p:nvSpPr>
        <p:spPr>
          <a:xfrm>
            <a:off x="551384" y="1401032"/>
            <a:ext cx="11161240" cy="4830592"/>
          </a:xfrm>
          <a:prstGeom prst="rect">
            <a:avLst/>
          </a:prstGeom>
        </p:spPr>
        <p:txBody>
          <a:bodyPr/>
          <a:lstStyle>
            <a:defPPr>
              <a:defRPr lang="en-US"/>
            </a:defPPr>
            <a:lvl1pPr marL="228600" indent="-228600" defTabSz="914400" eaLnBrk="1" fontAlgn="auto" latinLnBrk="0" hangingPunct="1">
              <a:lnSpc>
                <a:spcPct val="110000"/>
              </a:lnSpc>
              <a:spcBef>
                <a:spcPts val="1000"/>
              </a:spcBef>
              <a:spcAft>
                <a:spcPts val="0"/>
              </a:spcAft>
              <a:buFont typeface="Arial" panose="020B0604020202020204" pitchFamily="34" charset="0"/>
              <a:buChar char="•"/>
              <a:defRPr kumimoji="0" sz="2800">
                <a:solidFill>
                  <a:srgbClr val="002060"/>
                </a:solidFill>
                <a:latin typeface="黑体" panose="02010609060101010101" pitchFamily="49" charset="-122"/>
                <a:ea typeface="黑体" panose="02010609060101010101" pitchFamily="49" charset="-122"/>
              </a:defRPr>
            </a:lvl1pPr>
            <a:lvl2pPr marL="685800" indent="-228600" defTabSz="914400" eaLnBrk="1" latinLnBrk="0" hangingPunct="1">
              <a:lnSpc>
                <a:spcPct val="90000"/>
              </a:lnSpc>
              <a:spcBef>
                <a:spcPts val="500"/>
              </a:spcBef>
              <a:buFont typeface="Arial" panose="020B0604020202020204" pitchFamily="34" charset="0"/>
              <a:buChar char="•"/>
              <a:defRPr sz="2400">
                <a:latin typeface="+mn-lt"/>
                <a:ea typeface="+mn-ea"/>
              </a:defRPr>
            </a:lvl2pPr>
            <a:lvl3pPr marL="1143000" indent="-228600" defTabSz="914400" eaLnBrk="1" latinLnBrk="0" hangingPunct="1">
              <a:lnSpc>
                <a:spcPct val="90000"/>
              </a:lnSpc>
              <a:spcBef>
                <a:spcPts val="500"/>
              </a:spcBef>
              <a:buFont typeface="Arial" panose="020B0604020202020204" pitchFamily="34" charset="0"/>
              <a:buChar char="•"/>
              <a:defRPr sz="2000">
                <a:latin typeface="+mn-lt"/>
                <a:ea typeface="+mn-ea"/>
              </a:defRPr>
            </a:lvl3pPr>
            <a:lvl4pPr marL="1600200" indent="-228600" defTabSz="914400" eaLnBrk="1" latinLnBrk="0" hangingPunct="1">
              <a:lnSpc>
                <a:spcPct val="90000"/>
              </a:lnSpc>
              <a:spcBef>
                <a:spcPts val="500"/>
              </a:spcBef>
              <a:buFont typeface="Arial" panose="020B0604020202020204" pitchFamily="34" charset="0"/>
              <a:buChar char="•"/>
              <a:defRPr sz="1800">
                <a:latin typeface="+mn-lt"/>
                <a:ea typeface="+mn-ea"/>
              </a:defRPr>
            </a:lvl4pPr>
            <a:lvl5pPr marL="2057400" indent="-228600" defTabSz="914400" eaLnBrk="1" latinLnBrk="0" hangingPunct="1">
              <a:lnSpc>
                <a:spcPct val="90000"/>
              </a:lnSpc>
              <a:spcBef>
                <a:spcPts val="500"/>
              </a:spcBef>
              <a:buFont typeface="Arial" panose="020B0604020202020204" pitchFamily="34" charset="0"/>
              <a:buChar char="•"/>
              <a:defRPr sz="1800">
                <a:latin typeface="+mn-lt"/>
                <a:ea typeface="+mn-ea"/>
              </a:defRPr>
            </a:lvl5pPr>
            <a:lvl6pPr marL="2514600" indent="-228600">
              <a:lnSpc>
                <a:spcPct val="90000"/>
              </a:lnSpc>
              <a:spcBef>
                <a:spcPts val="500"/>
              </a:spcBef>
              <a:buFont typeface="Arial" panose="020B0604020202020204" pitchFamily="34" charset="0"/>
              <a:buChar char="•"/>
              <a:defRPr sz="1800">
                <a:latin typeface="+mn-lt"/>
                <a:ea typeface="+mn-ea"/>
              </a:defRPr>
            </a:lvl6pPr>
            <a:lvl7pPr marL="2971800" indent="-228600">
              <a:lnSpc>
                <a:spcPct val="90000"/>
              </a:lnSpc>
              <a:spcBef>
                <a:spcPts val="500"/>
              </a:spcBef>
              <a:buFont typeface="Arial" panose="020B0604020202020204" pitchFamily="34" charset="0"/>
              <a:buChar char="•"/>
              <a:defRPr sz="1800">
                <a:latin typeface="+mn-lt"/>
                <a:ea typeface="+mn-ea"/>
              </a:defRPr>
            </a:lvl7pPr>
            <a:lvl8pPr marL="3429000" indent="-228600">
              <a:lnSpc>
                <a:spcPct val="90000"/>
              </a:lnSpc>
              <a:spcBef>
                <a:spcPts val="500"/>
              </a:spcBef>
              <a:buFont typeface="Arial" panose="020B0604020202020204" pitchFamily="34" charset="0"/>
              <a:buChar char="•"/>
              <a:defRPr sz="1800">
                <a:latin typeface="+mn-lt"/>
                <a:ea typeface="+mn-ea"/>
              </a:defRPr>
            </a:lvl8pPr>
            <a:lvl9pPr marL="3886200" indent="-228600">
              <a:lnSpc>
                <a:spcPct val="90000"/>
              </a:lnSpc>
              <a:spcBef>
                <a:spcPts val="500"/>
              </a:spcBef>
              <a:buFont typeface="Arial" panose="020B0604020202020204" pitchFamily="34" charset="0"/>
              <a:buChar char="•"/>
              <a:defRPr sz="1800">
                <a:latin typeface="+mn-lt"/>
                <a:ea typeface="+mn-ea"/>
              </a:defRPr>
            </a:lvl9pPr>
          </a:lstStyle>
          <a:p>
            <a:pPr marL="0" indent="0" algn="just">
              <a:spcBef>
                <a:spcPts val="0"/>
              </a:spcBef>
              <a:buNone/>
              <a:defRPr/>
            </a:pPr>
            <a:r>
              <a:rPr lang="zh-CN" altLang="en-US" sz="3200" dirty="0" smtClean="0"/>
              <a:t> </a:t>
            </a:r>
            <a:r>
              <a:rPr lang="zh-CN" altLang="en-US" sz="3200" dirty="0" smtClean="0">
                <a:solidFill>
                  <a:srgbClr val="C00000"/>
                </a:solidFill>
              </a:rPr>
              <a:t>一、做好实验室安全工作的主要内容</a:t>
            </a:r>
            <a:endParaRPr lang="en-US" altLang="zh-CN" sz="3200" dirty="0" smtClean="0">
              <a:solidFill>
                <a:srgbClr val="C00000"/>
              </a:solidFill>
            </a:endParaRPr>
          </a:p>
          <a:p>
            <a:pPr marL="0" indent="0" algn="just">
              <a:spcBef>
                <a:spcPts val="0"/>
              </a:spcBef>
              <a:buNone/>
              <a:defRPr/>
            </a:pPr>
            <a:r>
              <a:rPr lang="en-US" altLang="zh-CN" sz="3200" dirty="0"/>
              <a:t> </a:t>
            </a:r>
            <a:r>
              <a:rPr lang="en-US" altLang="zh-CN" sz="3200" dirty="0" smtClean="0"/>
              <a:t>   1</a:t>
            </a:r>
            <a:r>
              <a:rPr lang="zh-CN" altLang="en-US" sz="3200" dirty="0" smtClean="0"/>
              <a:t>、</a:t>
            </a:r>
            <a:r>
              <a:rPr lang="zh-CN" altLang="en-US" sz="3200" dirty="0"/>
              <a:t>建立实验室安全管理体系 </a:t>
            </a:r>
            <a:r>
              <a:rPr lang="zh-CN" altLang="en-US" sz="3200" dirty="0" smtClean="0"/>
              <a:t>  </a:t>
            </a:r>
            <a:endParaRPr lang="en-US" altLang="zh-CN" sz="3200" dirty="0" smtClean="0"/>
          </a:p>
          <a:p>
            <a:pPr marL="0" indent="0" algn="just">
              <a:spcBef>
                <a:spcPts val="0"/>
              </a:spcBef>
              <a:buNone/>
              <a:defRPr/>
            </a:pPr>
            <a:r>
              <a:rPr lang="zh-CN" altLang="en-US" sz="3200" dirty="0" smtClean="0"/>
              <a:t>    </a:t>
            </a:r>
            <a:r>
              <a:rPr lang="en-US" altLang="zh-CN" sz="3200" dirty="0" smtClean="0"/>
              <a:t>2</a:t>
            </a:r>
            <a:r>
              <a:rPr lang="zh-CN" altLang="en-US" sz="3200" dirty="0" smtClean="0"/>
              <a:t>、健全</a:t>
            </a:r>
            <a:r>
              <a:rPr lang="zh-CN" altLang="en-US" sz="3200" dirty="0"/>
              <a:t>实验室安全管理</a:t>
            </a:r>
            <a:r>
              <a:rPr lang="zh-CN" altLang="en-US" sz="3200" dirty="0" smtClean="0"/>
              <a:t>制度 </a:t>
            </a:r>
            <a:endParaRPr lang="en-US" altLang="zh-CN" sz="3200" dirty="0" smtClean="0"/>
          </a:p>
          <a:p>
            <a:pPr marL="0" indent="0" algn="just">
              <a:spcBef>
                <a:spcPts val="0"/>
              </a:spcBef>
              <a:buNone/>
              <a:defRPr/>
            </a:pPr>
            <a:r>
              <a:rPr lang="en-US" altLang="zh-CN" sz="3200" dirty="0"/>
              <a:t> </a:t>
            </a:r>
            <a:r>
              <a:rPr lang="en-US" altLang="zh-CN" sz="3200" dirty="0" smtClean="0"/>
              <a:t>   3</a:t>
            </a:r>
            <a:r>
              <a:rPr lang="zh-CN" altLang="en-US" sz="3200" dirty="0" smtClean="0"/>
              <a:t>、提升实验室安全硬件设施</a:t>
            </a:r>
            <a:endParaRPr lang="en-US" altLang="zh-CN" sz="3200" dirty="0" smtClean="0"/>
          </a:p>
          <a:p>
            <a:pPr marL="0" indent="0" algn="just">
              <a:spcBef>
                <a:spcPts val="0"/>
              </a:spcBef>
              <a:buNone/>
              <a:defRPr/>
            </a:pPr>
            <a:r>
              <a:rPr lang="zh-CN" altLang="en-US" sz="3200" dirty="0" smtClean="0"/>
              <a:t>    </a:t>
            </a:r>
            <a:r>
              <a:rPr lang="en-US" altLang="zh-CN" sz="3200" dirty="0" smtClean="0"/>
              <a:t>4</a:t>
            </a:r>
            <a:r>
              <a:rPr lang="zh-CN" altLang="en-US" sz="3200" dirty="0" smtClean="0"/>
              <a:t>、强化实验室安全检查</a:t>
            </a:r>
            <a:endParaRPr lang="en-US" altLang="zh-CN" sz="3200" dirty="0" smtClean="0"/>
          </a:p>
          <a:p>
            <a:pPr marL="0" indent="0" algn="just">
              <a:spcBef>
                <a:spcPts val="0"/>
              </a:spcBef>
              <a:buNone/>
              <a:defRPr/>
            </a:pPr>
            <a:r>
              <a:rPr lang="zh-CN" altLang="en-US" sz="3200" dirty="0" smtClean="0"/>
              <a:t>    </a:t>
            </a:r>
            <a:r>
              <a:rPr lang="en-US" altLang="zh-CN" sz="3200" dirty="0" smtClean="0"/>
              <a:t>5</a:t>
            </a:r>
            <a:r>
              <a:rPr lang="zh-CN" altLang="en-US" sz="3200" dirty="0" smtClean="0"/>
              <a:t>、完善实验室安全培训</a:t>
            </a:r>
            <a:endParaRPr lang="en-US" altLang="zh-CN" sz="3200" dirty="0" smtClean="0"/>
          </a:p>
          <a:p>
            <a:pPr marL="0" indent="0" algn="just">
              <a:spcBef>
                <a:spcPts val="0"/>
              </a:spcBef>
              <a:buNone/>
              <a:defRPr/>
            </a:pPr>
            <a:r>
              <a:rPr lang="zh-CN" altLang="en-US" sz="3200" dirty="0" smtClean="0"/>
              <a:t>    </a:t>
            </a:r>
            <a:r>
              <a:rPr lang="en-US" altLang="zh-CN" sz="3200" dirty="0"/>
              <a:t>6</a:t>
            </a:r>
            <a:r>
              <a:rPr lang="zh-CN" altLang="en-US" sz="3200" dirty="0"/>
              <a:t>、开展应急</a:t>
            </a:r>
            <a:r>
              <a:rPr lang="zh-CN" altLang="en-US" sz="3200" dirty="0" smtClean="0"/>
              <a:t>演练</a:t>
            </a:r>
            <a:endParaRPr lang="en-US" altLang="zh-CN" sz="3200" dirty="0" smtClean="0"/>
          </a:p>
          <a:p>
            <a:pPr marL="0" indent="0" algn="just">
              <a:spcBef>
                <a:spcPts val="0"/>
              </a:spcBef>
              <a:buNone/>
              <a:defRPr/>
            </a:pPr>
            <a:r>
              <a:rPr lang="zh-CN" altLang="en-US" sz="3200" dirty="0" smtClean="0"/>
              <a:t>    </a:t>
            </a:r>
            <a:r>
              <a:rPr lang="en-US" altLang="zh-CN" sz="3200" dirty="0" smtClean="0"/>
              <a:t>7</a:t>
            </a:r>
            <a:r>
              <a:rPr lang="zh-CN" altLang="en-US" sz="3200" dirty="0" smtClean="0"/>
              <a:t>、完善个人防护</a:t>
            </a:r>
            <a:endParaRPr lang="en-US" altLang="zh-CN" sz="3200" dirty="0" smtClean="0"/>
          </a:p>
          <a:p>
            <a:pPr marL="0" indent="0" algn="just">
              <a:spcBef>
                <a:spcPts val="0"/>
              </a:spcBef>
              <a:buNone/>
              <a:defRPr/>
            </a:pPr>
            <a:r>
              <a:rPr lang="zh-CN" altLang="en-US" sz="3200" dirty="0" smtClean="0"/>
              <a:t>    </a:t>
            </a:r>
            <a:r>
              <a:rPr lang="en-US" altLang="zh-CN" sz="3200" dirty="0" smtClean="0"/>
              <a:t>8</a:t>
            </a:r>
            <a:r>
              <a:rPr lang="zh-CN" altLang="en-US" sz="3200" dirty="0" smtClean="0"/>
              <a:t>、加强文化建设</a:t>
            </a:r>
            <a:endParaRPr lang="zh-CN" altLang="zh-CN" sz="3600" dirty="0"/>
          </a:p>
        </p:txBody>
      </p:sp>
      <p:sp>
        <p:nvSpPr>
          <p:cNvPr id="2" name="灯片编号占位符 1"/>
          <p:cNvSpPr>
            <a:spLocks noGrp="1"/>
          </p:cNvSpPr>
          <p:nvPr>
            <p:ph type="sldNum" sz="quarter" idx="12"/>
          </p:nvPr>
        </p:nvSpPr>
        <p:spPr/>
        <p:txBody>
          <a:bodyPr/>
          <a:lstStyle/>
          <a:p>
            <a:pPr>
              <a:defRPr/>
            </a:pPr>
            <a:fld id="{2DF0EC56-E1A7-4A46-86F1-FEFF1B24FD78}" type="slidenum">
              <a:rPr lang="zh-CN" altLang="en-US" smtClean="0"/>
            </a:fld>
            <a:endParaRPr lang="en-US" altLang="zh-CN"/>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grpId="1" nodeType="clickEffect">
                                  <p:stCondLst>
                                    <p:cond delay="0"/>
                                  </p:stCondLst>
                                  <p:childTnLst>
                                    <p:animEffect transition="out" filter="fade">
                                      <p:cBhvr>
                                        <p:cTn id="6" dur="500"/>
                                        <p:tgtEl>
                                          <p:spTgt spid="12"/>
                                        </p:tgtEl>
                                      </p:cBhvr>
                                    </p:animEffect>
                                    <p:set>
                                      <p:cBhvr>
                                        <p:cTn id="7" dur="1" fill="hold">
                                          <p:stCondLst>
                                            <p:cond delay="499"/>
                                          </p:stCondLst>
                                        </p:cTn>
                                        <p:tgtEl>
                                          <p:spTgt spid="12"/>
                                        </p:tgtEl>
                                        <p:attrNameLst>
                                          <p:attrName>style.visibility</p:attrName>
                                        </p:attrNameLst>
                                      </p:cBhvr>
                                      <p:to>
                                        <p:strVal val="hidden"/>
                                      </p:to>
                                    </p:se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nodeType="clickEffect">
                                  <p:stCondLst>
                                    <p:cond delay="0"/>
                                  </p:stCondLst>
                                  <p:childTnLst>
                                    <p:set>
                                      <p:cBhvr>
                                        <p:cTn id="11" dur="1" fill="hold">
                                          <p:stCondLst>
                                            <p:cond delay="0"/>
                                          </p:stCondLst>
                                        </p:cTn>
                                        <p:tgtEl>
                                          <p:spTgt spid="11">
                                            <p:txEl>
                                              <p:pRg st="0" end="0"/>
                                            </p:txEl>
                                          </p:spTgt>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nodeType="clickEffect">
                                  <p:stCondLst>
                                    <p:cond delay="0"/>
                                  </p:stCondLst>
                                  <p:childTnLst>
                                    <p:set>
                                      <p:cBhvr>
                                        <p:cTn id="15" dur="1" fill="hold">
                                          <p:stCondLst>
                                            <p:cond delay="0"/>
                                          </p:stCondLst>
                                        </p:cTn>
                                        <p:tgtEl>
                                          <p:spTgt spid="11">
                                            <p:txEl>
                                              <p:pRg st="1" end="1"/>
                                            </p:txEl>
                                          </p:spTgt>
                                        </p:tgtEl>
                                        <p:attrNameLst>
                                          <p:attrName>style.visibility</p:attrName>
                                        </p:attrNameLst>
                                      </p:cBhvr>
                                      <p:to>
                                        <p:strVal val="visible"/>
                                      </p:to>
                                    </p:set>
                                  </p:childTnLst>
                                </p:cTn>
                              </p:par>
                            </p:childTnLst>
                          </p:cTn>
                        </p:par>
                      </p:childTnLst>
                    </p:cTn>
                  </p:par>
                  <p:par>
                    <p:cTn id="16" fill="hold">
                      <p:stCondLst>
                        <p:cond delay="indefinite"/>
                      </p:stCondLst>
                      <p:childTnLst>
                        <p:par>
                          <p:cTn id="17" fill="hold">
                            <p:stCondLst>
                              <p:cond delay="0"/>
                            </p:stCondLst>
                            <p:childTnLst>
                              <p:par>
                                <p:cTn id="18" presetID="1" presetClass="entr" presetSubtype="0" fill="hold" nodeType="clickEffect">
                                  <p:stCondLst>
                                    <p:cond delay="0"/>
                                  </p:stCondLst>
                                  <p:childTnLst>
                                    <p:set>
                                      <p:cBhvr>
                                        <p:cTn id="19" dur="1" fill="hold">
                                          <p:stCondLst>
                                            <p:cond delay="0"/>
                                          </p:stCondLst>
                                        </p:cTn>
                                        <p:tgtEl>
                                          <p:spTgt spid="11">
                                            <p:txEl>
                                              <p:pRg st="2" end="2"/>
                                            </p:txEl>
                                          </p:spTgt>
                                        </p:tgtEl>
                                        <p:attrNameLst>
                                          <p:attrName>style.visibility</p:attrName>
                                        </p:attrNameLst>
                                      </p:cBhvr>
                                      <p:to>
                                        <p:strVal val="visible"/>
                                      </p:to>
                                    </p:set>
                                  </p:childTnLst>
                                </p:cTn>
                              </p:par>
                            </p:childTnLst>
                          </p:cTn>
                        </p:par>
                      </p:childTnLst>
                    </p:cTn>
                  </p:par>
                  <p:par>
                    <p:cTn id="20" fill="hold">
                      <p:stCondLst>
                        <p:cond delay="indefinite"/>
                      </p:stCondLst>
                      <p:childTnLst>
                        <p:par>
                          <p:cTn id="21" fill="hold">
                            <p:stCondLst>
                              <p:cond delay="0"/>
                            </p:stCondLst>
                            <p:childTnLst>
                              <p:par>
                                <p:cTn id="22" presetID="1" presetClass="entr" presetSubtype="0" fill="hold" nodeType="clickEffect">
                                  <p:stCondLst>
                                    <p:cond delay="0"/>
                                  </p:stCondLst>
                                  <p:childTnLst>
                                    <p:set>
                                      <p:cBhvr>
                                        <p:cTn id="23" dur="1" fill="hold">
                                          <p:stCondLst>
                                            <p:cond delay="0"/>
                                          </p:stCondLst>
                                        </p:cTn>
                                        <p:tgtEl>
                                          <p:spTgt spid="11">
                                            <p:txEl>
                                              <p:pRg st="3" end="3"/>
                                            </p:txEl>
                                          </p:spTgt>
                                        </p:tgtEl>
                                        <p:attrNameLst>
                                          <p:attrName>style.visibility</p:attrName>
                                        </p:attrNameLst>
                                      </p:cBhvr>
                                      <p:to>
                                        <p:strVal val="visible"/>
                                      </p:to>
                                    </p:set>
                                  </p:childTnLst>
                                </p:cTn>
                              </p:par>
                            </p:childTnLst>
                          </p:cTn>
                        </p:par>
                      </p:childTnLst>
                    </p:cTn>
                  </p:par>
                  <p:par>
                    <p:cTn id="24" fill="hold">
                      <p:stCondLst>
                        <p:cond delay="indefinite"/>
                      </p:stCondLst>
                      <p:childTnLst>
                        <p:par>
                          <p:cTn id="25" fill="hold">
                            <p:stCondLst>
                              <p:cond delay="0"/>
                            </p:stCondLst>
                            <p:childTnLst>
                              <p:par>
                                <p:cTn id="26" presetID="1" presetClass="entr" presetSubtype="0" fill="hold" nodeType="clickEffect">
                                  <p:stCondLst>
                                    <p:cond delay="0"/>
                                  </p:stCondLst>
                                  <p:childTnLst>
                                    <p:set>
                                      <p:cBhvr>
                                        <p:cTn id="27" dur="1" fill="hold">
                                          <p:stCondLst>
                                            <p:cond delay="0"/>
                                          </p:stCondLst>
                                        </p:cTn>
                                        <p:tgtEl>
                                          <p:spTgt spid="11">
                                            <p:txEl>
                                              <p:pRg st="4" end="4"/>
                                            </p:txEl>
                                          </p:spTgt>
                                        </p:tgtEl>
                                        <p:attrNameLst>
                                          <p:attrName>style.visibility</p:attrName>
                                        </p:attrNameLst>
                                      </p:cBhvr>
                                      <p:to>
                                        <p:strVal val="visible"/>
                                      </p:to>
                                    </p:set>
                                  </p:childTnLst>
                                </p:cTn>
                              </p:par>
                            </p:childTnLst>
                          </p:cTn>
                        </p:par>
                      </p:childTnLst>
                    </p:cTn>
                  </p:par>
                  <p:par>
                    <p:cTn id="28" fill="hold">
                      <p:stCondLst>
                        <p:cond delay="indefinite"/>
                      </p:stCondLst>
                      <p:childTnLst>
                        <p:par>
                          <p:cTn id="29" fill="hold">
                            <p:stCondLst>
                              <p:cond delay="0"/>
                            </p:stCondLst>
                            <p:childTnLst>
                              <p:par>
                                <p:cTn id="30" presetID="1" presetClass="entr" presetSubtype="0" fill="hold" nodeType="clickEffect">
                                  <p:stCondLst>
                                    <p:cond delay="0"/>
                                  </p:stCondLst>
                                  <p:childTnLst>
                                    <p:set>
                                      <p:cBhvr>
                                        <p:cTn id="31" dur="1" fill="hold">
                                          <p:stCondLst>
                                            <p:cond delay="0"/>
                                          </p:stCondLst>
                                        </p:cTn>
                                        <p:tgtEl>
                                          <p:spTgt spid="11">
                                            <p:txEl>
                                              <p:pRg st="5" end="5"/>
                                            </p:txEl>
                                          </p:spTgt>
                                        </p:tgtEl>
                                        <p:attrNameLst>
                                          <p:attrName>style.visibility</p:attrName>
                                        </p:attrNameLst>
                                      </p:cBhvr>
                                      <p:to>
                                        <p:strVal val="visible"/>
                                      </p:to>
                                    </p:set>
                                  </p:childTnLst>
                                </p:cTn>
                              </p:par>
                            </p:childTnLst>
                          </p:cTn>
                        </p:par>
                      </p:childTnLst>
                    </p:cTn>
                  </p:par>
                  <p:par>
                    <p:cTn id="32" fill="hold">
                      <p:stCondLst>
                        <p:cond delay="indefinite"/>
                      </p:stCondLst>
                      <p:childTnLst>
                        <p:par>
                          <p:cTn id="33" fill="hold">
                            <p:stCondLst>
                              <p:cond delay="0"/>
                            </p:stCondLst>
                            <p:childTnLst>
                              <p:par>
                                <p:cTn id="34" presetID="1" presetClass="entr" presetSubtype="0" fill="hold" nodeType="clickEffect">
                                  <p:stCondLst>
                                    <p:cond delay="0"/>
                                  </p:stCondLst>
                                  <p:childTnLst>
                                    <p:set>
                                      <p:cBhvr>
                                        <p:cTn id="35" dur="1" fill="hold">
                                          <p:stCondLst>
                                            <p:cond delay="0"/>
                                          </p:stCondLst>
                                        </p:cTn>
                                        <p:tgtEl>
                                          <p:spTgt spid="11">
                                            <p:txEl>
                                              <p:pRg st="6" end="6"/>
                                            </p:txEl>
                                          </p:spTgt>
                                        </p:tgtEl>
                                        <p:attrNameLst>
                                          <p:attrName>style.visibility</p:attrName>
                                        </p:attrNameLst>
                                      </p:cBhvr>
                                      <p:to>
                                        <p:strVal val="visible"/>
                                      </p:to>
                                    </p:set>
                                  </p:childTnLst>
                                </p:cTn>
                              </p:par>
                            </p:childTnLst>
                          </p:cTn>
                        </p:par>
                      </p:childTnLst>
                    </p:cTn>
                  </p:par>
                  <p:par>
                    <p:cTn id="36" fill="hold">
                      <p:stCondLst>
                        <p:cond delay="indefinite"/>
                      </p:stCondLst>
                      <p:childTnLst>
                        <p:par>
                          <p:cTn id="37" fill="hold">
                            <p:stCondLst>
                              <p:cond delay="0"/>
                            </p:stCondLst>
                            <p:childTnLst>
                              <p:par>
                                <p:cTn id="38" presetID="1" presetClass="entr" presetSubtype="0" fill="hold" nodeType="clickEffect">
                                  <p:stCondLst>
                                    <p:cond delay="0"/>
                                  </p:stCondLst>
                                  <p:childTnLst>
                                    <p:set>
                                      <p:cBhvr>
                                        <p:cTn id="39" dur="1" fill="hold">
                                          <p:stCondLst>
                                            <p:cond delay="0"/>
                                          </p:stCondLst>
                                        </p:cTn>
                                        <p:tgtEl>
                                          <p:spTgt spid="11">
                                            <p:txEl>
                                              <p:pRg st="7" end="7"/>
                                            </p:txEl>
                                          </p:spTgt>
                                        </p:tgtEl>
                                        <p:attrNameLst>
                                          <p:attrName>style.visibility</p:attrName>
                                        </p:attrNameLst>
                                      </p:cBhvr>
                                      <p:to>
                                        <p:strVal val="visible"/>
                                      </p:to>
                                    </p:set>
                                  </p:childTnLst>
                                </p:cTn>
                              </p:par>
                            </p:childTnLst>
                          </p:cTn>
                        </p:par>
                      </p:childTnLst>
                    </p:cTn>
                  </p:par>
                  <p:par>
                    <p:cTn id="40" fill="hold">
                      <p:stCondLst>
                        <p:cond delay="indefinite"/>
                      </p:stCondLst>
                      <p:childTnLst>
                        <p:par>
                          <p:cTn id="41" fill="hold">
                            <p:stCondLst>
                              <p:cond delay="0"/>
                            </p:stCondLst>
                            <p:childTnLst>
                              <p:par>
                                <p:cTn id="42" presetID="1" presetClass="entr" presetSubtype="0" fill="hold" nodeType="clickEffect">
                                  <p:stCondLst>
                                    <p:cond delay="0"/>
                                  </p:stCondLst>
                                  <p:childTnLst>
                                    <p:set>
                                      <p:cBhvr>
                                        <p:cTn id="43" dur="1" fill="hold">
                                          <p:stCondLst>
                                            <p:cond delay="0"/>
                                          </p:stCondLst>
                                        </p:cTn>
                                        <p:tgtEl>
                                          <p:spTgt spid="11">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1"/>
    </p:bld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4"/>
          <p:cNvSpPr txBox="1">
            <a:spLocks noChangeArrowheads="1"/>
          </p:cNvSpPr>
          <p:nvPr/>
        </p:nvSpPr>
        <p:spPr>
          <a:xfrm>
            <a:off x="479376" y="1340769"/>
            <a:ext cx="11287845" cy="5112568"/>
          </a:xfrm>
          <a:prstGeom prst="rect">
            <a:avLst/>
          </a:prstGeom>
        </p:spPr>
        <p:txBody>
          <a:bodyPr/>
          <a:lstStyle>
            <a:defPPr>
              <a:defRPr lang="en-US"/>
            </a:defPPr>
            <a:lvl1pPr marL="228600" indent="-228600" defTabSz="914400" eaLnBrk="1" fontAlgn="auto" latinLnBrk="0" hangingPunct="1">
              <a:lnSpc>
                <a:spcPct val="110000"/>
              </a:lnSpc>
              <a:spcBef>
                <a:spcPts val="1000"/>
              </a:spcBef>
              <a:spcAft>
                <a:spcPts val="0"/>
              </a:spcAft>
              <a:buFont typeface="Arial" panose="020B0604020202020204" pitchFamily="34" charset="0"/>
              <a:buChar char="•"/>
              <a:defRPr kumimoji="0" sz="2800">
                <a:solidFill>
                  <a:srgbClr val="002060"/>
                </a:solidFill>
                <a:latin typeface="黑体" panose="02010609060101010101" pitchFamily="49" charset="-122"/>
                <a:ea typeface="黑体" panose="02010609060101010101" pitchFamily="49" charset="-122"/>
              </a:defRPr>
            </a:lvl1pPr>
            <a:lvl2pPr marL="685800" indent="-228600" defTabSz="914400" eaLnBrk="1" latinLnBrk="0" hangingPunct="1">
              <a:lnSpc>
                <a:spcPct val="90000"/>
              </a:lnSpc>
              <a:spcBef>
                <a:spcPts val="500"/>
              </a:spcBef>
              <a:buFont typeface="Arial" panose="020B0604020202020204" pitchFamily="34" charset="0"/>
              <a:buChar char="•"/>
              <a:defRPr sz="2400">
                <a:latin typeface="+mn-lt"/>
                <a:ea typeface="+mn-ea"/>
              </a:defRPr>
            </a:lvl2pPr>
            <a:lvl3pPr marL="1143000" indent="-228600" defTabSz="914400" eaLnBrk="1" latinLnBrk="0" hangingPunct="1">
              <a:lnSpc>
                <a:spcPct val="90000"/>
              </a:lnSpc>
              <a:spcBef>
                <a:spcPts val="500"/>
              </a:spcBef>
              <a:buFont typeface="Arial" panose="020B0604020202020204" pitchFamily="34" charset="0"/>
              <a:buChar char="•"/>
              <a:defRPr sz="2000">
                <a:latin typeface="+mn-lt"/>
                <a:ea typeface="+mn-ea"/>
              </a:defRPr>
            </a:lvl3pPr>
            <a:lvl4pPr marL="1600200" indent="-228600" defTabSz="914400" eaLnBrk="1" latinLnBrk="0" hangingPunct="1">
              <a:lnSpc>
                <a:spcPct val="90000"/>
              </a:lnSpc>
              <a:spcBef>
                <a:spcPts val="500"/>
              </a:spcBef>
              <a:buFont typeface="Arial" panose="020B0604020202020204" pitchFamily="34" charset="0"/>
              <a:buChar char="•"/>
              <a:defRPr sz="1800">
                <a:latin typeface="+mn-lt"/>
                <a:ea typeface="+mn-ea"/>
              </a:defRPr>
            </a:lvl4pPr>
            <a:lvl5pPr marL="2057400" indent="-228600" defTabSz="914400" eaLnBrk="1" latinLnBrk="0" hangingPunct="1">
              <a:lnSpc>
                <a:spcPct val="90000"/>
              </a:lnSpc>
              <a:spcBef>
                <a:spcPts val="500"/>
              </a:spcBef>
              <a:buFont typeface="Arial" panose="020B0604020202020204" pitchFamily="34" charset="0"/>
              <a:buChar char="•"/>
              <a:defRPr sz="1800">
                <a:latin typeface="+mn-lt"/>
                <a:ea typeface="+mn-ea"/>
              </a:defRPr>
            </a:lvl5pPr>
            <a:lvl6pPr marL="2514600" indent="-228600">
              <a:lnSpc>
                <a:spcPct val="90000"/>
              </a:lnSpc>
              <a:spcBef>
                <a:spcPts val="500"/>
              </a:spcBef>
              <a:buFont typeface="Arial" panose="020B0604020202020204" pitchFamily="34" charset="0"/>
              <a:buChar char="•"/>
              <a:defRPr sz="1800">
                <a:latin typeface="+mn-lt"/>
                <a:ea typeface="+mn-ea"/>
              </a:defRPr>
            </a:lvl6pPr>
            <a:lvl7pPr marL="2971800" indent="-228600">
              <a:lnSpc>
                <a:spcPct val="90000"/>
              </a:lnSpc>
              <a:spcBef>
                <a:spcPts val="500"/>
              </a:spcBef>
              <a:buFont typeface="Arial" panose="020B0604020202020204" pitchFamily="34" charset="0"/>
              <a:buChar char="•"/>
              <a:defRPr sz="1800">
                <a:latin typeface="+mn-lt"/>
                <a:ea typeface="+mn-ea"/>
              </a:defRPr>
            </a:lvl7pPr>
            <a:lvl8pPr marL="3429000" indent="-228600">
              <a:lnSpc>
                <a:spcPct val="90000"/>
              </a:lnSpc>
              <a:spcBef>
                <a:spcPts val="500"/>
              </a:spcBef>
              <a:buFont typeface="Arial" panose="020B0604020202020204" pitchFamily="34" charset="0"/>
              <a:buChar char="•"/>
              <a:defRPr sz="1800">
                <a:latin typeface="+mn-lt"/>
                <a:ea typeface="+mn-ea"/>
              </a:defRPr>
            </a:lvl8pPr>
            <a:lvl9pPr marL="3886200" indent="-228600">
              <a:lnSpc>
                <a:spcPct val="90000"/>
              </a:lnSpc>
              <a:spcBef>
                <a:spcPts val="500"/>
              </a:spcBef>
              <a:buFont typeface="Arial" panose="020B0604020202020204" pitchFamily="34" charset="0"/>
              <a:buChar char="•"/>
              <a:defRPr sz="1800">
                <a:latin typeface="+mn-lt"/>
                <a:ea typeface="+mn-ea"/>
              </a:defRPr>
            </a:lvl9pPr>
          </a:lstStyle>
          <a:p>
            <a:pPr marL="0" indent="0" algn="just">
              <a:lnSpc>
                <a:spcPct val="120000"/>
              </a:lnSpc>
              <a:spcBef>
                <a:spcPts val="0"/>
              </a:spcBef>
              <a:buNone/>
              <a:defRPr/>
            </a:pPr>
            <a:r>
              <a:rPr lang="zh-CN" altLang="en-US" sz="3200" dirty="0" smtClean="0">
                <a:solidFill>
                  <a:srgbClr val="C00000"/>
                </a:solidFill>
              </a:rPr>
              <a:t>二、建议</a:t>
            </a:r>
            <a:endParaRPr lang="en-US" altLang="zh-CN" sz="3200" dirty="0" smtClean="0">
              <a:solidFill>
                <a:srgbClr val="C00000"/>
              </a:solidFill>
            </a:endParaRPr>
          </a:p>
          <a:p>
            <a:pPr marL="0" indent="0" algn="just">
              <a:lnSpc>
                <a:spcPct val="120000"/>
              </a:lnSpc>
              <a:spcBef>
                <a:spcPts val="0"/>
              </a:spcBef>
              <a:buNone/>
              <a:defRPr/>
            </a:pPr>
            <a:r>
              <a:rPr lang="zh-CN" altLang="en-US" sz="3200" dirty="0" smtClean="0"/>
              <a:t>  </a:t>
            </a:r>
            <a:r>
              <a:rPr lang="en-US" altLang="zh-CN" sz="3000" dirty="0" smtClean="0"/>
              <a:t>1</a:t>
            </a:r>
            <a:r>
              <a:rPr lang="zh-CN" altLang="en-US" sz="3000" dirty="0" smtClean="0"/>
              <a:t>、全面梳理自己工作范围内的所有安全</a:t>
            </a:r>
            <a:r>
              <a:rPr lang="zh-CN" altLang="en-US" sz="3000" dirty="0"/>
              <a:t>隐患</a:t>
            </a:r>
            <a:r>
              <a:rPr lang="zh-CN" altLang="en-US" sz="3000" dirty="0" smtClean="0"/>
              <a:t>，全面梳理岗位的安全管理制度，分级管控安全隐患，尽量降低安全风险。</a:t>
            </a:r>
            <a:endParaRPr lang="en-US" altLang="zh-CN" sz="3000" dirty="0" smtClean="0"/>
          </a:p>
          <a:p>
            <a:pPr marL="0" indent="0" algn="just">
              <a:lnSpc>
                <a:spcPct val="120000"/>
              </a:lnSpc>
              <a:spcBef>
                <a:spcPts val="0"/>
              </a:spcBef>
              <a:buNone/>
              <a:defRPr/>
            </a:pPr>
            <a:r>
              <a:rPr lang="en-US" altLang="zh-CN" sz="3000" dirty="0" smtClean="0"/>
              <a:t>  2</a:t>
            </a:r>
            <a:r>
              <a:rPr lang="zh-CN" altLang="en-US" sz="3000" dirty="0" smtClean="0"/>
              <a:t>、熟悉自己</a:t>
            </a:r>
            <a:r>
              <a:rPr lang="zh-CN" altLang="en-US" sz="3000" dirty="0"/>
              <a:t>工作范围内的</a:t>
            </a:r>
            <a:r>
              <a:rPr lang="zh-CN" altLang="en-US" sz="3000" dirty="0" smtClean="0"/>
              <a:t>所有安全设施，掌握各种安全设备的使用</a:t>
            </a:r>
            <a:r>
              <a:rPr lang="zh-CN" altLang="en-US" sz="3000" dirty="0"/>
              <a:t>方法，及时查缺补漏。</a:t>
            </a:r>
            <a:endParaRPr lang="en-US" altLang="zh-CN" sz="3000" dirty="0" smtClean="0"/>
          </a:p>
          <a:p>
            <a:pPr marL="0" indent="0" algn="just">
              <a:lnSpc>
                <a:spcPct val="120000"/>
              </a:lnSpc>
              <a:spcBef>
                <a:spcPts val="0"/>
              </a:spcBef>
              <a:buNone/>
              <a:defRPr/>
            </a:pPr>
            <a:r>
              <a:rPr lang="en-US" altLang="zh-CN" sz="3000" dirty="0"/>
              <a:t> </a:t>
            </a:r>
            <a:r>
              <a:rPr lang="en-US" altLang="zh-CN" sz="3000" dirty="0" smtClean="0"/>
              <a:t> 3</a:t>
            </a:r>
            <a:r>
              <a:rPr lang="zh-CN" altLang="en-US" sz="3000" dirty="0"/>
              <a:t>、规范</a:t>
            </a:r>
            <a:r>
              <a:rPr lang="zh-CN" altLang="en-US" sz="3000" dirty="0" smtClean="0"/>
              <a:t>配备个人防护设备；包括：</a:t>
            </a:r>
            <a:r>
              <a:rPr lang="zh-CN" altLang="en-US" sz="3000" dirty="0"/>
              <a:t>急救箱、防毒面具、防护眼镜、防护手套、防护服、防护</a:t>
            </a:r>
            <a:r>
              <a:rPr lang="zh-CN" altLang="en-US" sz="3000" dirty="0" smtClean="0"/>
              <a:t>鞋、洗眼器、喷淋设备等</a:t>
            </a:r>
            <a:r>
              <a:rPr lang="zh-CN" altLang="en-US" sz="3000" dirty="0"/>
              <a:t>。</a:t>
            </a:r>
            <a:endParaRPr lang="en-US" altLang="zh-CN" sz="3000" dirty="0"/>
          </a:p>
          <a:p>
            <a:pPr marL="0" indent="0" algn="just">
              <a:lnSpc>
                <a:spcPct val="120000"/>
              </a:lnSpc>
              <a:spcBef>
                <a:spcPts val="0"/>
              </a:spcBef>
              <a:buNone/>
              <a:defRPr/>
            </a:pPr>
            <a:r>
              <a:rPr lang="en-US" altLang="zh-CN" sz="3000" dirty="0" smtClean="0"/>
              <a:t>  4</a:t>
            </a:r>
            <a:r>
              <a:rPr lang="zh-CN" altLang="en-US" sz="3000" dirty="0" smtClean="0"/>
              <a:t>、</a:t>
            </a:r>
            <a:r>
              <a:rPr lang="zh-CN" altLang="en-US" sz="3200" dirty="0"/>
              <a:t>建设大容量的危险废物回收暂存站，</a:t>
            </a:r>
            <a:r>
              <a:rPr lang="zh-CN" altLang="en-US" sz="3200" dirty="0" smtClean="0"/>
              <a:t>每月收集一次。</a:t>
            </a:r>
            <a:endParaRPr lang="en-US" altLang="zh-CN" sz="3200" dirty="0" smtClean="0"/>
          </a:p>
          <a:p>
            <a:pPr marL="0" indent="0" algn="just">
              <a:lnSpc>
                <a:spcPct val="120000"/>
              </a:lnSpc>
              <a:spcBef>
                <a:spcPts val="0"/>
              </a:spcBef>
              <a:buNone/>
              <a:defRPr/>
            </a:pPr>
            <a:r>
              <a:rPr lang="en-US" altLang="zh-CN" sz="3200" dirty="0"/>
              <a:t> </a:t>
            </a:r>
            <a:r>
              <a:rPr lang="en-US" altLang="zh-CN" sz="3200" dirty="0" smtClean="0"/>
              <a:t> 5</a:t>
            </a:r>
            <a:r>
              <a:rPr lang="zh-CN" altLang="en-US" sz="3200" dirty="0" smtClean="0"/>
              <a:t>、</a:t>
            </a:r>
            <a:r>
              <a:rPr lang="zh-CN" altLang="en-US" sz="3200" dirty="0"/>
              <a:t>建立多余试剂、药品调剂</a:t>
            </a:r>
            <a:r>
              <a:rPr lang="zh-CN" altLang="en-US" sz="3200" dirty="0" smtClean="0"/>
              <a:t>平台</a:t>
            </a:r>
            <a:r>
              <a:rPr lang="en-US" altLang="zh-CN" sz="3200" dirty="0" smtClean="0"/>
              <a:t>……</a:t>
            </a:r>
            <a:endParaRPr lang="en-US" altLang="zh-CN" sz="3000" dirty="0" smtClean="0"/>
          </a:p>
        </p:txBody>
      </p:sp>
      <p:sp>
        <p:nvSpPr>
          <p:cNvPr id="2" name="灯片编号占位符 1"/>
          <p:cNvSpPr>
            <a:spLocks noGrp="1"/>
          </p:cNvSpPr>
          <p:nvPr>
            <p:ph type="sldNum" sz="quarter" idx="12"/>
          </p:nvPr>
        </p:nvSpPr>
        <p:spPr/>
        <p:txBody>
          <a:bodyPr/>
          <a:lstStyle/>
          <a:p>
            <a:pPr>
              <a:defRPr/>
            </a:pPr>
            <a:fld id="{2DF0EC56-E1A7-4A46-86F1-FEFF1B24FD78}" type="slidenum">
              <a:rPr lang="zh-CN" altLang="en-US" smtClean="0"/>
            </a:fld>
            <a:endParaRPr lang="en-US" altLang="zh-CN"/>
          </a:p>
        </p:txBody>
      </p:sp>
      <p:grpSp>
        <p:nvGrpSpPr>
          <p:cNvPr id="25" name="组合 24"/>
          <p:cNvGrpSpPr/>
          <p:nvPr/>
        </p:nvGrpSpPr>
        <p:grpSpPr>
          <a:xfrm>
            <a:off x="407368" y="260648"/>
            <a:ext cx="11449271" cy="1096576"/>
            <a:chOff x="371365" y="116632"/>
            <a:chExt cx="11449271" cy="1096576"/>
          </a:xfrm>
        </p:grpSpPr>
        <p:pic>
          <p:nvPicPr>
            <p:cNvPr id="26" name="Picture 22" descr="方案2+封底(白色字体） 拷贝"/>
            <p:cNvPicPr>
              <a:picLocks noChangeAspect="1" noChangeArrowheads="1"/>
            </p:cNvPicPr>
            <p:nvPr/>
          </p:nvPicPr>
          <p:blipFill rotWithShape="1">
            <a:blip r:embed="rId1">
              <a:extLst>
                <a:ext uri="{28A0092B-C50C-407E-A947-70E740481C1C}">
                  <a14:useLocalDpi xmlns:a14="http://schemas.microsoft.com/office/drawing/2010/main" val="0"/>
                </a:ext>
              </a:extLst>
            </a:blip>
            <a:srcRect t="1332" b="10386"/>
            <a:stretch>
              <a:fillRect/>
            </a:stretch>
          </p:blipFill>
          <p:spPr bwMode="auto">
            <a:xfrm>
              <a:off x="5067609" y="116632"/>
              <a:ext cx="1249518" cy="10965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27" name="组合 26"/>
            <p:cNvGrpSpPr/>
            <p:nvPr/>
          </p:nvGrpSpPr>
          <p:grpSpPr>
            <a:xfrm>
              <a:off x="371365" y="272393"/>
              <a:ext cx="11449271" cy="741877"/>
              <a:chOff x="371365" y="272393"/>
              <a:chExt cx="11449271" cy="741877"/>
            </a:xfrm>
          </p:grpSpPr>
          <p:sp>
            <p:nvSpPr>
              <p:cNvPr id="28" name="矩形 27"/>
              <p:cNvSpPr/>
              <p:nvPr/>
            </p:nvSpPr>
            <p:spPr bwMode="auto">
              <a:xfrm>
                <a:off x="371365" y="272393"/>
                <a:ext cx="4248472" cy="741877"/>
              </a:xfrm>
              <a:prstGeom prst="rect">
                <a:avLst/>
              </a:prstGeom>
              <a:solidFill>
                <a:srgbClr val="1A8A6D"/>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b="1" dirty="0" smtClean="0">
                    <a:latin typeface="微软雅黑" panose="020B0503020204020204" pitchFamily="34" charset="-122"/>
                    <a:ea typeface="微软雅黑" panose="020B0503020204020204" pitchFamily="34" charset="-122"/>
                  </a:rPr>
                  <a:t>第四节</a:t>
                </a:r>
                <a:endParaRPr lang="zh-CN" altLang="en-US" b="1" dirty="0">
                  <a:latin typeface="微软雅黑" panose="020B0503020204020204" pitchFamily="34" charset="-122"/>
                  <a:ea typeface="微软雅黑" panose="020B0503020204020204" pitchFamily="34" charset="-122"/>
                </a:endParaRPr>
              </a:p>
            </p:txBody>
          </p:sp>
          <p:sp>
            <p:nvSpPr>
              <p:cNvPr id="29" name="矩形 28"/>
              <p:cNvSpPr/>
              <p:nvPr/>
            </p:nvSpPr>
            <p:spPr bwMode="auto">
              <a:xfrm>
                <a:off x="4763405" y="272393"/>
                <a:ext cx="180467" cy="741877"/>
              </a:xfrm>
              <a:prstGeom prst="rect">
                <a:avLst/>
              </a:prstGeom>
              <a:solidFill>
                <a:srgbClr val="1A8A6D"/>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30" name="矩形 29"/>
              <p:cNvSpPr/>
              <p:nvPr/>
            </p:nvSpPr>
            <p:spPr bwMode="auto">
              <a:xfrm>
                <a:off x="6360273" y="874040"/>
                <a:ext cx="5460362" cy="140230"/>
              </a:xfrm>
              <a:prstGeom prst="rect">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31" name="文本框 1"/>
              <p:cNvSpPr txBox="1">
                <a:spLocks noChangeArrowheads="1"/>
              </p:cNvSpPr>
              <p:nvPr/>
            </p:nvSpPr>
            <p:spPr bwMode="auto">
              <a:xfrm>
                <a:off x="6360274" y="272393"/>
                <a:ext cx="5460362"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a:lnSpc>
                    <a:spcPct val="100000"/>
                  </a:lnSpc>
                  <a:spcBef>
                    <a:spcPct val="0"/>
                  </a:spcBef>
                  <a:buNone/>
                </a:pPr>
                <a:r>
                  <a:rPr lang="zh-CN" altLang="en-US" b="1" dirty="0" smtClean="0">
                    <a:solidFill>
                      <a:schemeClr val="accent1">
                        <a:lumMod val="75000"/>
                      </a:schemeClr>
                    </a:solidFill>
                    <a:latin typeface="微软雅黑" panose="020B0503020204020204" pitchFamily="34" charset="-122"/>
                    <a:ea typeface="微软雅黑" panose="020B0503020204020204" pitchFamily="34" charset="-122"/>
                  </a:rPr>
                  <a:t>如何做好实验室安全工作</a:t>
                </a:r>
                <a:endParaRPr lang="zh-CN" altLang="en-US" b="1" dirty="0">
                  <a:solidFill>
                    <a:schemeClr val="accent1">
                      <a:lumMod val="75000"/>
                    </a:schemeClr>
                  </a:solidFill>
                  <a:latin typeface="Times New Roman" panose="02020603050405020304" pitchFamily="18" charset="0"/>
                </a:endParaRPr>
              </a:p>
            </p:txBody>
          </p:sp>
          <p:cxnSp>
            <p:nvCxnSpPr>
              <p:cNvPr id="32" name="直接连接符 31"/>
              <p:cNvCxnSpPr/>
              <p:nvPr/>
            </p:nvCxnSpPr>
            <p:spPr>
              <a:xfrm>
                <a:off x="6360273" y="764704"/>
                <a:ext cx="5460362" cy="0"/>
              </a:xfrm>
              <a:prstGeom prst="line">
                <a:avLst/>
              </a:prstGeom>
              <a:ln w="19050"/>
            </p:spPr>
            <p:style>
              <a:lnRef idx="1">
                <a:schemeClr val="accent1"/>
              </a:lnRef>
              <a:fillRef idx="0">
                <a:schemeClr val="accent1"/>
              </a:fillRef>
              <a:effectRef idx="0">
                <a:schemeClr val="accent1"/>
              </a:effectRef>
              <a:fontRef idx="minor">
                <a:schemeClr val="tx1"/>
              </a:fontRef>
            </p:style>
          </p:cxnSp>
        </p:grpSp>
      </p:gr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1">
                                            <p:txEl>
                                              <p:pRg st="1" end="1"/>
                                            </p:txEl>
                                          </p:spTgt>
                                        </p:tgtEl>
                                        <p:attrNameLst>
                                          <p:attrName>style.visibility</p:attrName>
                                        </p:attrNameLst>
                                      </p:cBhvr>
                                      <p:to>
                                        <p:strVal val="visible"/>
                                      </p:to>
                                    </p:set>
                                    <p:anim calcmode="lin" valueType="num">
                                      <p:cBhvr additive="base">
                                        <p:cTn id="7" dur="500" fill="hold"/>
                                        <p:tgtEl>
                                          <p:spTgt spid="11">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1">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11">
                                            <p:txEl>
                                              <p:pRg st="2" end="2"/>
                                            </p:txEl>
                                          </p:spTgt>
                                        </p:tgtEl>
                                        <p:attrNameLst>
                                          <p:attrName>style.visibility</p:attrName>
                                        </p:attrNameLst>
                                      </p:cBhvr>
                                      <p:to>
                                        <p:strVal val="visible"/>
                                      </p:to>
                                    </p:set>
                                    <p:anim calcmode="lin" valueType="num">
                                      <p:cBhvr additive="base">
                                        <p:cTn id="13" dur="500" fill="hold"/>
                                        <p:tgtEl>
                                          <p:spTgt spid="11">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11">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11">
                                            <p:txEl>
                                              <p:pRg st="3" end="3"/>
                                            </p:txEl>
                                          </p:spTgt>
                                        </p:tgtEl>
                                        <p:attrNameLst>
                                          <p:attrName>style.visibility</p:attrName>
                                        </p:attrNameLst>
                                      </p:cBhvr>
                                      <p:to>
                                        <p:strVal val="visible"/>
                                      </p:to>
                                    </p:set>
                                    <p:anim calcmode="lin" valueType="num">
                                      <p:cBhvr additive="base">
                                        <p:cTn id="19" dur="500" fill="hold"/>
                                        <p:tgtEl>
                                          <p:spTgt spid="11">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11">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11">
                                            <p:txEl>
                                              <p:pRg st="4" end="4"/>
                                            </p:txEl>
                                          </p:spTgt>
                                        </p:tgtEl>
                                        <p:attrNameLst>
                                          <p:attrName>style.visibility</p:attrName>
                                        </p:attrNameLst>
                                      </p:cBhvr>
                                      <p:to>
                                        <p:strVal val="visible"/>
                                      </p:to>
                                    </p:set>
                                    <p:anim calcmode="lin" valueType="num">
                                      <p:cBhvr additive="base">
                                        <p:cTn id="25" dur="500" fill="hold"/>
                                        <p:tgtEl>
                                          <p:spTgt spid="11">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11">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11">
                                            <p:txEl>
                                              <p:pRg st="5" end="5"/>
                                            </p:txEl>
                                          </p:spTgt>
                                        </p:tgtEl>
                                        <p:attrNameLst>
                                          <p:attrName>style.visibility</p:attrName>
                                        </p:attrNameLst>
                                      </p:cBhvr>
                                      <p:to>
                                        <p:strVal val="visible"/>
                                      </p:to>
                                    </p:set>
                                    <p:anim calcmode="lin" valueType="num">
                                      <p:cBhvr additive="base">
                                        <p:cTn id="31" dur="500" fill="hold"/>
                                        <p:tgtEl>
                                          <p:spTgt spid="11">
                                            <p:txEl>
                                              <p:pRg st="5" end="5"/>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11">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2"/>
          <p:cNvSpPr txBox="1">
            <a:spLocks noChangeArrowheads="1"/>
          </p:cNvSpPr>
          <p:nvPr/>
        </p:nvSpPr>
        <p:spPr>
          <a:xfrm>
            <a:off x="1345810" y="1401032"/>
            <a:ext cx="10513168" cy="3690633"/>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just">
              <a:lnSpc>
                <a:spcPct val="150000"/>
              </a:lnSpc>
              <a:spcBef>
                <a:spcPts val="0"/>
              </a:spcBef>
              <a:spcAft>
                <a:spcPts val="0"/>
              </a:spcAft>
              <a:defRPr/>
            </a:pPr>
            <a:r>
              <a:rPr lang="zh-CN" altLang="zh-CN" sz="4000" b="1" dirty="0">
                <a:solidFill>
                  <a:srgbClr val="C00000"/>
                </a:solidFill>
                <a:latin typeface="黑体" panose="02010609060101010101" pitchFamily="49" charset="-122"/>
                <a:ea typeface="黑体" panose="02010609060101010101" pitchFamily="49" charset="-122"/>
              </a:rPr>
              <a:t>安全的态度决定安全的行为！</a:t>
            </a:r>
            <a:endParaRPr lang="zh-CN" altLang="zh-CN" sz="4000" b="1" dirty="0">
              <a:solidFill>
                <a:srgbClr val="C00000"/>
              </a:solidFill>
              <a:latin typeface="黑体" panose="02010609060101010101" pitchFamily="49" charset="-122"/>
              <a:ea typeface="黑体" panose="02010609060101010101" pitchFamily="49" charset="-122"/>
            </a:endParaRPr>
          </a:p>
          <a:p>
            <a:pPr algn="just">
              <a:lnSpc>
                <a:spcPct val="150000"/>
              </a:lnSpc>
              <a:spcBef>
                <a:spcPts val="0"/>
              </a:spcBef>
              <a:spcAft>
                <a:spcPts val="0"/>
              </a:spcAft>
              <a:defRPr/>
            </a:pPr>
            <a:r>
              <a:rPr lang="en-US" altLang="zh-CN" sz="4000" b="1" dirty="0" smtClean="0">
                <a:solidFill>
                  <a:srgbClr val="C00000"/>
                </a:solidFill>
                <a:latin typeface="黑体" panose="02010609060101010101" pitchFamily="49" charset="-122"/>
                <a:ea typeface="黑体" panose="02010609060101010101" pitchFamily="49" charset="-122"/>
              </a:rPr>
              <a:t>    </a:t>
            </a:r>
            <a:r>
              <a:rPr lang="zh-CN" altLang="zh-CN" sz="4000" b="1" dirty="0" smtClean="0">
                <a:solidFill>
                  <a:srgbClr val="C00000"/>
                </a:solidFill>
                <a:latin typeface="黑体" panose="02010609060101010101" pitchFamily="49" charset="-122"/>
                <a:ea typeface="黑体" panose="02010609060101010101" pitchFamily="49" charset="-122"/>
              </a:rPr>
              <a:t>安全</a:t>
            </a:r>
            <a:r>
              <a:rPr lang="zh-CN" altLang="zh-CN" sz="4000" b="1" dirty="0">
                <a:solidFill>
                  <a:srgbClr val="C00000"/>
                </a:solidFill>
                <a:latin typeface="黑体" panose="02010609060101010101" pitchFamily="49" charset="-122"/>
                <a:ea typeface="黑体" panose="02010609060101010101" pitchFamily="49" charset="-122"/>
              </a:rPr>
              <a:t>的行为形成安全的习惯！</a:t>
            </a:r>
            <a:endParaRPr lang="zh-CN" altLang="zh-CN" sz="4000" b="1" dirty="0">
              <a:solidFill>
                <a:srgbClr val="C00000"/>
              </a:solidFill>
              <a:latin typeface="黑体" panose="02010609060101010101" pitchFamily="49" charset="-122"/>
              <a:ea typeface="黑体" panose="02010609060101010101" pitchFamily="49" charset="-122"/>
            </a:endParaRPr>
          </a:p>
          <a:p>
            <a:pPr algn="just">
              <a:lnSpc>
                <a:spcPct val="150000"/>
              </a:lnSpc>
              <a:spcBef>
                <a:spcPts val="0"/>
              </a:spcBef>
              <a:spcAft>
                <a:spcPts val="0"/>
              </a:spcAft>
              <a:defRPr/>
            </a:pPr>
            <a:r>
              <a:rPr lang="en-US" altLang="zh-CN" sz="4000" b="1" dirty="0" smtClean="0">
                <a:solidFill>
                  <a:srgbClr val="C00000"/>
                </a:solidFill>
                <a:latin typeface="黑体" panose="02010609060101010101" pitchFamily="49" charset="-122"/>
                <a:ea typeface="黑体" panose="02010609060101010101" pitchFamily="49" charset="-122"/>
              </a:rPr>
              <a:t>        </a:t>
            </a:r>
            <a:r>
              <a:rPr lang="zh-CN" altLang="zh-CN" sz="4000" b="1" dirty="0" smtClean="0">
                <a:solidFill>
                  <a:srgbClr val="C00000"/>
                </a:solidFill>
                <a:latin typeface="黑体" panose="02010609060101010101" pitchFamily="49" charset="-122"/>
                <a:ea typeface="黑体" panose="02010609060101010101" pitchFamily="49" charset="-122"/>
              </a:rPr>
              <a:t>安全</a:t>
            </a:r>
            <a:r>
              <a:rPr lang="zh-CN" altLang="zh-CN" sz="4000" b="1" dirty="0">
                <a:solidFill>
                  <a:srgbClr val="C00000"/>
                </a:solidFill>
                <a:latin typeface="黑体" panose="02010609060101010101" pitchFamily="49" charset="-122"/>
                <a:ea typeface="黑体" panose="02010609060101010101" pitchFamily="49" charset="-122"/>
              </a:rPr>
              <a:t>的习惯塑造安全的性格！</a:t>
            </a:r>
            <a:endParaRPr lang="zh-CN" altLang="zh-CN" sz="4000" b="1" dirty="0">
              <a:solidFill>
                <a:srgbClr val="C00000"/>
              </a:solidFill>
              <a:latin typeface="黑体" panose="02010609060101010101" pitchFamily="49" charset="-122"/>
              <a:ea typeface="黑体" panose="02010609060101010101" pitchFamily="49" charset="-122"/>
            </a:endParaRPr>
          </a:p>
          <a:p>
            <a:pPr algn="just">
              <a:lnSpc>
                <a:spcPct val="150000"/>
              </a:lnSpc>
              <a:spcBef>
                <a:spcPts val="0"/>
              </a:spcBef>
              <a:spcAft>
                <a:spcPts val="0"/>
              </a:spcAft>
              <a:defRPr/>
            </a:pPr>
            <a:r>
              <a:rPr lang="en-US" altLang="zh-CN" sz="4000" b="1" dirty="0" smtClean="0">
                <a:solidFill>
                  <a:srgbClr val="C00000"/>
                </a:solidFill>
                <a:latin typeface="黑体" panose="02010609060101010101" pitchFamily="49" charset="-122"/>
                <a:ea typeface="黑体" panose="02010609060101010101" pitchFamily="49" charset="-122"/>
              </a:rPr>
              <a:t>            </a:t>
            </a:r>
            <a:r>
              <a:rPr lang="zh-CN" altLang="zh-CN" sz="4000" b="1" dirty="0" smtClean="0">
                <a:solidFill>
                  <a:srgbClr val="C00000"/>
                </a:solidFill>
                <a:latin typeface="黑体" panose="02010609060101010101" pitchFamily="49" charset="-122"/>
                <a:ea typeface="黑体" panose="02010609060101010101" pitchFamily="49" charset="-122"/>
              </a:rPr>
              <a:t>安全</a:t>
            </a:r>
            <a:r>
              <a:rPr lang="zh-CN" altLang="zh-CN" sz="4000" b="1" dirty="0">
                <a:solidFill>
                  <a:srgbClr val="C00000"/>
                </a:solidFill>
                <a:latin typeface="黑体" panose="02010609060101010101" pitchFamily="49" charset="-122"/>
                <a:ea typeface="黑体" panose="02010609060101010101" pitchFamily="49" charset="-122"/>
              </a:rPr>
              <a:t>的性格成就美丽的命运</a:t>
            </a:r>
            <a:r>
              <a:rPr lang="zh-CN" altLang="zh-CN" sz="4000" b="1" dirty="0" smtClean="0">
                <a:solidFill>
                  <a:srgbClr val="C00000"/>
                </a:solidFill>
                <a:latin typeface="黑体" panose="02010609060101010101" pitchFamily="49" charset="-122"/>
                <a:ea typeface="黑体" panose="02010609060101010101" pitchFamily="49" charset="-122"/>
              </a:rPr>
              <a:t>！</a:t>
            </a:r>
            <a:endParaRPr lang="zh-CN" altLang="zh-CN" sz="4000" b="1" dirty="0">
              <a:solidFill>
                <a:srgbClr val="C00000"/>
              </a:solidFill>
              <a:latin typeface="黑体" panose="02010609060101010101" pitchFamily="49" charset="-122"/>
              <a:ea typeface="黑体" panose="02010609060101010101" pitchFamily="49" charset="-122"/>
            </a:endParaRPr>
          </a:p>
        </p:txBody>
      </p:sp>
      <p:sp>
        <p:nvSpPr>
          <p:cNvPr id="2" name="矩形 1"/>
          <p:cNvSpPr/>
          <p:nvPr/>
        </p:nvSpPr>
        <p:spPr>
          <a:xfrm>
            <a:off x="-960784" y="4872746"/>
            <a:ext cx="10225136" cy="923330"/>
          </a:xfrm>
          <a:prstGeom prst="rect">
            <a:avLst/>
          </a:prstGeom>
          <a:noFill/>
        </p:spPr>
        <p:txBody>
          <a:bodyPr wrap="square" lIns="91440" tIns="45720" rIns="91440" bIns="45720">
            <a:spAutoFit/>
            <a:scene3d>
              <a:camera prst="perspectiveHeroicExtremeLeftFacing"/>
              <a:lightRig rig="harsh" dir="t"/>
            </a:scene3d>
            <a:sp3d prstMaterial="matte">
              <a:contourClr>
                <a:schemeClr val="bg1">
                  <a:lumMod val="65000"/>
                </a:schemeClr>
              </a:contourClr>
            </a:sp3d>
          </a:bodyPr>
          <a:lstStyle/>
          <a:p>
            <a:pPr algn="ctr"/>
            <a:r>
              <a:rPr lang="zh-CN" altLang="en-US" sz="5400" b="1" dirty="0" smtClean="0">
                <a:solidFill>
                  <a:srgbClr val="005EE8"/>
                </a:solidFill>
                <a:latin typeface="华文行楷" panose="02010800040101010101" pitchFamily="2" charset="-122"/>
                <a:ea typeface="华文行楷" panose="02010800040101010101" pitchFamily="2" charset="-122"/>
              </a:rPr>
              <a:t>祝愿大家都有一个美丽的人生！</a:t>
            </a:r>
            <a:endParaRPr lang="zh-CN" altLang="en-US" sz="5400" b="1" dirty="0">
              <a:solidFill>
                <a:srgbClr val="005EE8"/>
              </a:solidFill>
              <a:latin typeface="华文行楷" panose="02010800040101010101" pitchFamily="2" charset="-122"/>
              <a:ea typeface="华文行楷" panose="02010800040101010101" pitchFamily="2" charset="-122"/>
            </a:endParaRPr>
          </a:p>
        </p:txBody>
      </p:sp>
      <p:sp>
        <p:nvSpPr>
          <p:cNvPr id="3" name="灯片编号占位符 2"/>
          <p:cNvSpPr>
            <a:spLocks noGrp="1"/>
          </p:cNvSpPr>
          <p:nvPr>
            <p:ph type="sldNum" sz="quarter" idx="12"/>
          </p:nvPr>
        </p:nvSpPr>
        <p:spPr/>
        <p:txBody>
          <a:bodyPr/>
          <a:lstStyle/>
          <a:p>
            <a:pPr>
              <a:defRPr/>
            </a:pPr>
            <a:fld id="{2DF0EC56-E1A7-4A46-86F1-FEFF1B24FD78}" type="slidenum">
              <a:rPr lang="zh-CN" altLang="en-US" smtClean="0"/>
            </a:fld>
            <a:endParaRPr lang="en-US" altLang="zh-CN"/>
          </a:p>
        </p:txBody>
      </p:sp>
      <p:grpSp>
        <p:nvGrpSpPr>
          <p:cNvPr id="10" name="组合 9"/>
          <p:cNvGrpSpPr/>
          <p:nvPr/>
        </p:nvGrpSpPr>
        <p:grpSpPr>
          <a:xfrm>
            <a:off x="335360" y="228914"/>
            <a:ext cx="11478440" cy="1074569"/>
            <a:chOff x="335360" y="265860"/>
            <a:chExt cx="11478440" cy="1074569"/>
          </a:xfrm>
        </p:grpSpPr>
        <p:grpSp>
          <p:nvGrpSpPr>
            <p:cNvPr id="11" name="组合 10"/>
            <p:cNvGrpSpPr/>
            <p:nvPr/>
          </p:nvGrpSpPr>
          <p:grpSpPr>
            <a:xfrm>
              <a:off x="5303714" y="265860"/>
              <a:ext cx="6510086" cy="1074569"/>
              <a:chOff x="5303714" y="265860"/>
              <a:chExt cx="6510086" cy="1074569"/>
            </a:xfrm>
          </p:grpSpPr>
          <p:pic>
            <p:nvPicPr>
              <p:cNvPr id="19" name="Picture 22" descr="方案2+封底(白色字体） 拷贝"/>
              <p:cNvPicPr>
                <a:picLocks noChangeAspect="1" noChangeArrowheads="1"/>
              </p:cNvPicPr>
              <p:nvPr/>
            </p:nvPicPr>
            <p:blipFill rotWithShape="1">
              <a:blip r:embed="rId1">
                <a:extLst>
                  <a:ext uri="{28A0092B-C50C-407E-A947-70E740481C1C}">
                    <a14:useLocalDpi xmlns:a14="http://schemas.microsoft.com/office/drawing/2010/main" val="0"/>
                  </a:ext>
                </a:extLst>
              </a:blip>
              <a:srcRect b="14154"/>
              <a:stretch>
                <a:fillRect/>
              </a:stretch>
            </p:blipFill>
            <p:spPr bwMode="auto">
              <a:xfrm>
                <a:off x="5303714" y="265860"/>
                <a:ext cx="1233560" cy="10745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 name="矩形 19"/>
              <p:cNvSpPr/>
              <p:nvPr/>
            </p:nvSpPr>
            <p:spPr>
              <a:xfrm>
                <a:off x="6609480" y="409541"/>
                <a:ext cx="5204320" cy="787210"/>
              </a:xfrm>
              <a:prstGeom prst="rect">
                <a:avLst/>
              </a:prstGeom>
              <a:solidFill>
                <a:schemeClr val="accent1">
                  <a:lumMod val="40000"/>
                  <a:lumOff val="6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zh-CN" altLang="en-US" sz="4000" b="1" dirty="0">
                    <a:solidFill>
                      <a:srgbClr val="FF0000"/>
                    </a:solidFill>
                    <a:latin typeface="黑体" panose="02010609060101010101" pitchFamily="49" charset="-122"/>
                    <a:ea typeface="黑体" panose="02010609060101010101" pitchFamily="49" charset="-122"/>
                  </a:rPr>
                  <a:t>安全第一</a:t>
                </a:r>
                <a:endParaRPr lang="zh-CN" altLang="en-US" sz="4000" b="1" dirty="0">
                  <a:solidFill>
                    <a:srgbClr val="FF0000"/>
                  </a:solidFill>
                  <a:latin typeface="黑体" panose="02010609060101010101" pitchFamily="49" charset="-122"/>
                  <a:ea typeface="黑体" panose="02010609060101010101" pitchFamily="49" charset="-122"/>
                </a:endParaRPr>
              </a:p>
            </p:txBody>
          </p:sp>
        </p:grpSp>
        <p:sp>
          <p:nvSpPr>
            <p:cNvPr id="13" name="矩形 12"/>
            <p:cNvSpPr/>
            <p:nvPr/>
          </p:nvSpPr>
          <p:spPr>
            <a:xfrm>
              <a:off x="335360" y="409540"/>
              <a:ext cx="4896148" cy="787211"/>
            </a:xfrm>
            <a:prstGeom prst="rect">
              <a:avLst/>
            </a:prstGeom>
            <a:solidFill>
              <a:schemeClr val="accent1">
                <a:lumMod val="40000"/>
                <a:lumOff val="6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sz="4000" b="1" dirty="0" smtClean="0">
                  <a:solidFill>
                    <a:srgbClr val="FF0000"/>
                  </a:solidFill>
                  <a:latin typeface="黑体" panose="02010609060101010101" pitchFamily="49" charset="-122"/>
                  <a:ea typeface="黑体" panose="02010609060101010101" pitchFamily="49" charset="-122"/>
                </a:rPr>
                <a:t>生命至上</a:t>
              </a:r>
              <a:endParaRPr lang="zh-CN" altLang="en-US" sz="4000" b="1" dirty="0">
                <a:solidFill>
                  <a:srgbClr val="FF0000"/>
                </a:solidFill>
                <a:latin typeface="黑体" panose="02010609060101010101" pitchFamily="49" charset="-122"/>
                <a:ea typeface="黑体" panose="02010609060101010101" pitchFamily="49" charset="-122"/>
              </a:endParaRPr>
            </a:p>
          </p:txBody>
        </p:sp>
      </p:gr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2">
                                            <p:txEl>
                                              <p:pRg st="0" end="0"/>
                                            </p:txEl>
                                          </p:spTgt>
                                        </p:tgtEl>
                                        <p:attrNameLst>
                                          <p:attrName>style.visibility</p:attrName>
                                        </p:attrNameLst>
                                      </p:cBhvr>
                                      <p:to>
                                        <p:strVal val="visible"/>
                                      </p:to>
                                    </p:set>
                                    <p:anim calcmode="lin" valueType="num">
                                      <p:cBhvr additive="base">
                                        <p:cTn id="7" dur="500" fill="hold"/>
                                        <p:tgtEl>
                                          <p:spTgt spid="12">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2">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12">
                                            <p:txEl>
                                              <p:pRg st="1" end="1"/>
                                            </p:txEl>
                                          </p:spTgt>
                                        </p:tgtEl>
                                        <p:attrNameLst>
                                          <p:attrName>style.visibility</p:attrName>
                                        </p:attrNameLst>
                                      </p:cBhvr>
                                      <p:to>
                                        <p:strVal val="visible"/>
                                      </p:to>
                                    </p:set>
                                    <p:anim calcmode="lin" valueType="num">
                                      <p:cBhvr additive="base">
                                        <p:cTn id="13" dur="500" fill="hold"/>
                                        <p:tgtEl>
                                          <p:spTgt spid="12">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12">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12">
                                            <p:txEl>
                                              <p:pRg st="2" end="2"/>
                                            </p:txEl>
                                          </p:spTgt>
                                        </p:tgtEl>
                                        <p:attrNameLst>
                                          <p:attrName>style.visibility</p:attrName>
                                        </p:attrNameLst>
                                      </p:cBhvr>
                                      <p:to>
                                        <p:strVal val="visible"/>
                                      </p:to>
                                    </p:set>
                                    <p:anim calcmode="lin" valueType="num">
                                      <p:cBhvr additive="base">
                                        <p:cTn id="19" dur="500" fill="hold"/>
                                        <p:tgtEl>
                                          <p:spTgt spid="12">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12">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12">
                                            <p:txEl>
                                              <p:pRg st="3" end="3"/>
                                            </p:txEl>
                                          </p:spTgt>
                                        </p:tgtEl>
                                        <p:attrNameLst>
                                          <p:attrName>style.visibility</p:attrName>
                                        </p:attrNameLst>
                                      </p:cBhvr>
                                      <p:to>
                                        <p:strVal val="visible"/>
                                      </p:to>
                                    </p:set>
                                    <p:anim calcmode="lin" valueType="num">
                                      <p:cBhvr additive="base">
                                        <p:cTn id="25" dur="500" fill="hold"/>
                                        <p:tgtEl>
                                          <p:spTgt spid="12">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12">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2"/>
                                        </p:tgtEl>
                                        <p:attrNameLst>
                                          <p:attrName>style.visibility</p:attrName>
                                        </p:attrNameLst>
                                      </p:cBhvr>
                                      <p:to>
                                        <p:strVal val="visible"/>
                                      </p:to>
                                    </p:set>
                                    <p:anim calcmode="lin" valueType="num">
                                      <p:cBhvr additive="base">
                                        <p:cTn id="31" dur="500" fill="hold"/>
                                        <p:tgtEl>
                                          <p:spTgt spid="2"/>
                                        </p:tgtEl>
                                        <p:attrNameLst>
                                          <p:attrName>ppt_x</p:attrName>
                                        </p:attrNameLst>
                                      </p:cBhvr>
                                      <p:tavLst>
                                        <p:tav tm="0">
                                          <p:val>
                                            <p:strVal val="#ppt_x"/>
                                          </p:val>
                                        </p:tav>
                                        <p:tav tm="100000">
                                          <p:val>
                                            <p:strVal val="#ppt_x"/>
                                          </p:val>
                                        </p:tav>
                                      </p:tavLst>
                                    </p:anim>
                                    <p:anim calcmode="lin" valueType="num">
                                      <p:cBhvr additive="base">
                                        <p:cTn id="32"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组合 9"/>
          <p:cNvGrpSpPr/>
          <p:nvPr/>
        </p:nvGrpSpPr>
        <p:grpSpPr>
          <a:xfrm>
            <a:off x="407368" y="242176"/>
            <a:ext cx="11449271" cy="1096576"/>
            <a:chOff x="371365" y="116632"/>
            <a:chExt cx="11449271" cy="1096576"/>
          </a:xfrm>
        </p:grpSpPr>
        <p:pic>
          <p:nvPicPr>
            <p:cNvPr id="23" name="Picture 22" descr="方案2+封底(白色字体） 拷贝"/>
            <p:cNvPicPr>
              <a:picLocks noChangeAspect="1" noChangeArrowheads="1"/>
            </p:cNvPicPr>
            <p:nvPr/>
          </p:nvPicPr>
          <p:blipFill rotWithShape="1">
            <a:blip r:embed="rId1">
              <a:extLst>
                <a:ext uri="{28A0092B-C50C-407E-A947-70E740481C1C}">
                  <a14:useLocalDpi xmlns:a14="http://schemas.microsoft.com/office/drawing/2010/main" val="0"/>
                </a:ext>
              </a:extLst>
            </a:blip>
            <a:srcRect t="1332" b="10386"/>
            <a:stretch>
              <a:fillRect/>
            </a:stretch>
          </p:blipFill>
          <p:spPr bwMode="auto">
            <a:xfrm>
              <a:off x="5067609" y="116632"/>
              <a:ext cx="1249518" cy="10965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9" name="组合 8"/>
            <p:cNvGrpSpPr/>
            <p:nvPr/>
          </p:nvGrpSpPr>
          <p:grpSpPr>
            <a:xfrm>
              <a:off x="371365" y="272393"/>
              <a:ext cx="11449271" cy="741877"/>
              <a:chOff x="371365" y="272393"/>
              <a:chExt cx="11449271" cy="741877"/>
            </a:xfrm>
          </p:grpSpPr>
          <p:sp>
            <p:nvSpPr>
              <p:cNvPr id="24" name="矩形 23"/>
              <p:cNvSpPr/>
              <p:nvPr/>
            </p:nvSpPr>
            <p:spPr bwMode="auto">
              <a:xfrm>
                <a:off x="371365" y="272393"/>
                <a:ext cx="4248472" cy="741877"/>
              </a:xfrm>
              <a:prstGeom prst="rect">
                <a:avLst/>
              </a:prstGeom>
              <a:solidFill>
                <a:srgbClr val="1A8A6D"/>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b="1" dirty="0" smtClean="0">
                    <a:latin typeface="微软雅黑" panose="020B0503020204020204" pitchFamily="34" charset="-122"/>
                    <a:ea typeface="微软雅黑" panose="020B0503020204020204" pitchFamily="34" charset="-122"/>
                  </a:rPr>
                  <a:t>第一节</a:t>
                </a:r>
                <a:endParaRPr lang="zh-CN" altLang="en-US" b="1" dirty="0">
                  <a:latin typeface="微软雅黑" panose="020B0503020204020204" pitchFamily="34" charset="-122"/>
                  <a:ea typeface="微软雅黑" panose="020B0503020204020204" pitchFamily="34" charset="-122"/>
                </a:endParaRPr>
              </a:p>
            </p:txBody>
          </p:sp>
          <p:sp>
            <p:nvSpPr>
              <p:cNvPr id="25" name="矩形 24"/>
              <p:cNvSpPr/>
              <p:nvPr/>
            </p:nvSpPr>
            <p:spPr bwMode="auto">
              <a:xfrm>
                <a:off x="4763405" y="272393"/>
                <a:ext cx="180467" cy="741877"/>
              </a:xfrm>
              <a:prstGeom prst="rect">
                <a:avLst/>
              </a:prstGeom>
              <a:solidFill>
                <a:srgbClr val="1A8A6D"/>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26" name="矩形 25"/>
              <p:cNvSpPr/>
              <p:nvPr/>
            </p:nvSpPr>
            <p:spPr bwMode="auto">
              <a:xfrm>
                <a:off x="6360273" y="874040"/>
                <a:ext cx="5460362" cy="140230"/>
              </a:xfrm>
              <a:prstGeom prst="rect">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3" name="文本框 1"/>
              <p:cNvSpPr txBox="1">
                <a:spLocks noChangeArrowheads="1"/>
              </p:cNvSpPr>
              <p:nvPr/>
            </p:nvSpPr>
            <p:spPr bwMode="auto">
              <a:xfrm>
                <a:off x="6360274" y="272393"/>
                <a:ext cx="5460362"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a:lnSpc>
                    <a:spcPct val="100000"/>
                  </a:lnSpc>
                  <a:spcBef>
                    <a:spcPct val="0"/>
                  </a:spcBef>
                  <a:buNone/>
                </a:pPr>
                <a:r>
                  <a:rPr lang="zh-CN" altLang="en-US" b="1" dirty="0" smtClean="0">
                    <a:solidFill>
                      <a:schemeClr val="accent1">
                        <a:lumMod val="75000"/>
                      </a:schemeClr>
                    </a:solidFill>
                    <a:latin typeface="微软雅黑" panose="020B0503020204020204" pitchFamily="34" charset="-122"/>
                    <a:ea typeface="微软雅黑" panose="020B0503020204020204" pitchFamily="34" charset="-122"/>
                  </a:rPr>
                  <a:t>实验室安全的重要性</a:t>
                </a:r>
                <a:endParaRPr lang="zh-CN" altLang="en-US" b="1" dirty="0">
                  <a:solidFill>
                    <a:schemeClr val="accent1">
                      <a:lumMod val="75000"/>
                    </a:schemeClr>
                  </a:solidFill>
                  <a:latin typeface="Times New Roman" panose="02020603050405020304" pitchFamily="18" charset="0"/>
                </a:endParaRPr>
              </a:p>
            </p:txBody>
          </p:sp>
          <p:cxnSp>
            <p:nvCxnSpPr>
              <p:cNvPr id="6" name="直接连接符 5"/>
              <p:cNvCxnSpPr/>
              <p:nvPr/>
            </p:nvCxnSpPr>
            <p:spPr>
              <a:xfrm>
                <a:off x="6360273" y="764704"/>
                <a:ext cx="5460362" cy="0"/>
              </a:xfrm>
              <a:prstGeom prst="line">
                <a:avLst/>
              </a:prstGeom>
              <a:ln w="19050"/>
            </p:spPr>
            <p:style>
              <a:lnRef idx="1">
                <a:schemeClr val="accent1"/>
              </a:lnRef>
              <a:fillRef idx="0">
                <a:schemeClr val="accent1"/>
              </a:fillRef>
              <a:effectRef idx="0">
                <a:schemeClr val="accent1"/>
              </a:effectRef>
              <a:fontRef idx="minor">
                <a:schemeClr val="tx1"/>
              </a:fontRef>
            </p:style>
          </p:cxnSp>
        </p:grpSp>
      </p:grpSp>
      <p:sp>
        <p:nvSpPr>
          <p:cNvPr id="12" name="矩形 11"/>
          <p:cNvSpPr/>
          <p:nvPr/>
        </p:nvSpPr>
        <p:spPr>
          <a:xfrm>
            <a:off x="479376" y="1405681"/>
            <a:ext cx="11233248" cy="4798237"/>
          </a:xfrm>
          <a:prstGeom prst="rect">
            <a:avLst/>
          </a:prstGeom>
        </p:spPr>
        <p:txBody>
          <a:bodyPr wrap="square">
            <a:spAutoFit/>
          </a:bodyPr>
          <a:lstStyle/>
          <a:p>
            <a:pPr>
              <a:lnSpc>
                <a:spcPct val="110000"/>
              </a:lnSpc>
              <a:spcBef>
                <a:spcPts val="0"/>
              </a:spcBef>
            </a:pPr>
            <a:r>
              <a:rPr lang="zh-CN" altLang="en-US" dirty="0" smtClean="0">
                <a:solidFill>
                  <a:srgbClr val="002060"/>
                </a:solidFill>
                <a:latin typeface="黑体" panose="02010609060101010101" pitchFamily="49" charset="-122"/>
                <a:ea typeface="黑体" panose="02010609060101010101" pitchFamily="49" charset="-122"/>
              </a:rPr>
              <a:t>二、法律要求</a:t>
            </a:r>
            <a:endParaRPr lang="en-US" altLang="zh-CN" dirty="0" smtClean="0">
              <a:solidFill>
                <a:srgbClr val="002060"/>
              </a:solidFill>
              <a:latin typeface="黑体" panose="02010609060101010101" pitchFamily="49" charset="-122"/>
              <a:ea typeface="黑体" panose="02010609060101010101" pitchFamily="49" charset="-122"/>
            </a:endParaRPr>
          </a:p>
          <a:p>
            <a:pPr>
              <a:lnSpc>
                <a:spcPct val="110000"/>
              </a:lnSpc>
              <a:spcBef>
                <a:spcPts val="0"/>
              </a:spcBef>
            </a:pPr>
            <a:r>
              <a:rPr lang="zh-CN" altLang="en-US" sz="3200" dirty="0" smtClean="0">
                <a:solidFill>
                  <a:srgbClr val="002060"/>
                </a:solidFill>
                <a:latin typeface="黑体" panose="02010609060101010101" pitchFamily="49" charset="-122"/>
                <a:ea typeface="黑体" panose="02010609060101010101" pitchFamily="49" charset="-122"/>
              </a:rPr>
              <a:t>  </a:t>
            </a:r>
            <a:r>
              <a:rPr lang="zh-CN" altLang="en-US" sz="3000" dirty="0" smtClean="0">
                <a:solidFill>
                  <a:srgbClr val="002060"/>
                </a:solidFill>
                <a:latin typeface="黑体" panose="02010609060101010101" pitchFamily="49" charset="-122"/>
                <a:ea typeface="黑体" panose="02010609060101010101" pitchFamily="49" charset="-122"/>
              </a:rPr>
              <a:t>依法</a:t>
            </a:r>
            <a:r>
              <a:rPr lang="zh-CN" altLang="en-US" sz="3000" dirty="0" smtClean="0">
                <a:solidFill>
                  <a:srgbClr val="002060"/>
                </a:solidFill>
                <a:latin typeface="黑体" panose="02010609060101010101" pitchFamily="49" charset="-122"/>
                <a:ea typeface="黑体" panose="02010609060101010101" pitchFamily="49" charset="-122"/>
              </a:rPr>
              <a:t>治国、建设</a:t>
            </a:r>
            <a:r>
              <a:rPr lang="zh-CN" altLang="en-US" sz="3000" dirty="0" smtClean="0">
                <a:solidFill>
                  <a:srgbClr val="002060"/>
                </a:solidFill>
                <a:latin typeface="黑体" panose="02010609060101010101" pitchFamily="49" charset="-122"/>
                <a:ea typeface="黑体" panose="02010609060101010101" pitchFamily="49" charset="-122"/>
              </a:rPr>
              <a:t>社会主义法治</a:t>
            </a:r>
            <a:r>
              <a:rPr lang="zh-CN" altLang="en-US" sz="3000" dirty="0" smtClean="0">
                <a:solidFill>
                  <a:srgbClr val="002060"/>
                </a:solidFill>
                <a:latin typeface="黑体" panose="02010609060101010101" pitchFamily="49" charset="-122"/>
                <a:ea typeface="黑体" panose="02010609060101010101" pitchFamily="49" charset="-122"/>
              </a:rPr>
              <a:t>国家是</a:t>
            </a:r>
            <a:r>
              <a:rPr lang="zh-CN" altLang="en-US" sz="3000" dirty="0" smtClean="0">
                <a:solidFill>
                  <a:srgbClr val="002060"/>
                </a:solidFill>
                <a:latin typeface="黑体" panose="02010609060101010101" pitchFamily="49" charset="-122"/>
                <a:ea typeface="黑体" panose="02010609060101010101" pitchFamily="49" charset="-122"/>
              </a:rPr>
              <a:t>我国的基本方略，</a:t>
            </a:r>
            <a:r>
              <a:rPr lang="zh-CN" altLang="en-US" sz="3000" dirty="0">
                <a:solidFill>
                  <a:srgbClr val="002060"/>
                </a:solidFill>
                <a:latin typeface="黑体" panose="02010609060101010101" pitchFamily="49" charset="-122"/>
                <a:ea typeface="黑体" panose="02010609060101010101" pitchFamily="49" charset="-122"/>
              </a:rPr>
              <a:t>是社会文明进步的显著标志，也是</a:t>
            </a:r>
            <a:r>
              <a:rPr lang="zh-CN" altLang="en-US" sz="3000" dirty="0" smtClean="0">
                <a:solidFill>
                  <a:srgbClr val="002060"/>
                </a:solidFill>
                <a:latin typeface="黑体" panose="02010609060101010101" pitchFamily="49" charset="-122"/>
                <a:ea typeface="黑体" panose="02010609060101010101" pitchFamily="49" charset="-122"/>
              </a:rPr>
              <a:t>国家治理的必要</a:t>
            </a:r>
            <a:r>
              <a:rPr lang="zh-CN" altLang="en-US" sz="3000" dirty="0">
                <a:solidFill>
                  <a:srgbClr val="002060"/>
                </a:solidFill>
                <a:latin typeface="黑体" panose="02010609060101010101" pitchFamily="49" charset="-122"/>
                <a:ea typeface="黑体" panose="02010609060101010101" pitchFamily="49" charset="-122"/>
              </a:rPr>
              <a:t>保障</a:t>
            </a:r>
            <a:r>
              <a:rPr lang="zh-CN" altLang="en-US" sz="3000" dirty="0" smtClean="0">
                <a:solidFill>
                  <a:srgbClr val="002060"/>
                </a:solidFill>
                <a:latin typeface="黑体" panose="02010609060101010101" pitchFamily="49" charset="-122"/>
                <a:ea typeface="黑体" panose="02010609060101010101" pitchFamily="49" charset="-122"/>
              </a:rPr>
              <a:t>。</a:t>
            </a:r>
            <a:endParaRPr lang="en-US" altLang="zh-CN" sz="3000" dirty="0" smtClean="0">
              <a:solidFill>
                <a:srgbClr val="002060"/>
              </a:solidFill>
              <a:latin typeface="黑体" panose="02010609060101010101" pitchFamily="49" charset="-122"/>
              <a:ea typeface="黑体" panose="02010609060101010101" pitchFamily="49" charset="-122"/>
            </a:endParaRPr>
          </a:p>
          <a:p>
            <a:pPr>
              <a:lnSpc>
                <a:spcPct val="110000"/>
              </a:lnSpc>
              <a:spcBef>
                <a:spcPts val="0"/>
              </a:spcBef>
            </a:pPr>
            <a:r>
              <a:rPr lang="en-US" altLang="zh-CN" sz="3000" dirty="0" smtClean="0">
                <a:solidFill>
                  <a:srgbClr val="002060"/>
                </a:solidFill>
                <a:latin typeface="黑体" panose="02010609060101010101" pitchFamily="49" charset="-122"/>
                <a:ea typeface="黑体" panose="02010609060101010101" pitchFamily="49" charset="-122"/>
              </a:rPr>
              <a:t>  </a:t>
            </a:r>
            <a:r>
              <a:rPr lang="zh-CN" altLang="en-US" sz="3000" dirty="0" smtClean="0">
                <a:solidFill>
                  <a:srgbClr val="002060"/>
                </a:solidFill>
                <a:latin typeface="黑体" panose="02010609060101010101" pitchFamily="49" charset="-122"/>
                <a:ea typeface="黑体" panose="02010609060101010101" pitchFamily="49" charset="-122"/>
              </a:rPr>
              <a:t>要</a:t>
            </a:r>
            <a:r>
              <a:rPr lang="zh-CN" altLang="en-US" sz="3000" dirty="0" smtClean="0">
                <a:solidFill>
                  <a:srgbClr val="FF0000"/>
                </a:solidFill>
                <a:latin typeface="黑体" panose="02010609060101010101" pitchFamily="49" charset="-122"/>
                <a:ea typeface="黑体" panose="02010609060101010101" pitchFamily="49" charset="-122"/>
              </a:rPr>
              <a:t>学法、懂法、守法、用法，</a:t>
            </a:r>
            <a:r>
              <a:rPr lang="zh-CN" altLang="en-US" sz="3000" dirty="0" smtClean="0">
                <a:solidFill>
                  <a:srgbClr val="002060"/>
                </a:solidFill>
                <a:latin typeface="黑体" panose="02010609060101010101" pitchFamily="49" charset="-122"/>
                <a:ea typeface="黑体" panose="02010609060101010101" pitchFamily="49" charset="-122"/>
              </a:rPr>
              <a:t>用法律维护自己的合法权益。</a:t>
            </a:r>
            <a:endParaRPr lang="en-US" altLang="zh-CN" sz="3000" dirty="0" smtClean="0">
              <a:solidFill>
                <a:srgbClr val="002060"/>
              </a:solidFill>
              <a:latin typeface="黑体" panose="02010609060101010101" pitchFamily="49" charset="-122"/>
              <a:ea typeface="黑体" panose="02010609060101010101" pitchFamily="49" charset="-122"/>
            </a:endParaRPr>
          </a:p>
          <a:p>
            <a:pPr>
              <a:lnSpc>
                <a:spcPct val="110000"/>
              </a:lnSpc>
              <a:spcBef>
                <a:spcPts val="0"/>
              </a:spcBef>
            </a:pPr>
            <a:r>
              <a:rPr lang="en-US" altLang="zh-CN" sz="3000" dirty="0" smtClean="0">
                <a:solidFill>
                  <a:srgbClr val="002060"/>
                </a:solidFill>
                <a:latin typeface="黑体" panose="02010609060101010101" pitchFamily="49" charset="-122"/>
                <a:ea typeface="黑体" panose="02010609060101010101" pitchFamily="49" charset="-122"/>
              </a:rPr>
              <a:t>  </a:t>
            </a:r>
            <a:r>
              <a:rPr lang="zh-CN" altLang="en-US" sz="3000" dirty="0" smtClean="0">
                <a:solidFill>
                  <a:srgbClr val="002060"/>
                </a:solidFill>
                <a:latin typeface="黑体" panose="02010609060101010101" pitchFamily="49" charset="-122"/>
                <a:ea typeface="黑体" panose="02010609060101010101" pitchFamily="49" charset="-122"/>
              </a:rPr>
              <a:t>近年来，我国的法治建设取得了很大成就，制定和修订了上百件法律法规，全民法律意识也有很大提高。</a:t>
            </a:r>
            <a:endParaRPr lang="en-US" altLang="zh-CN" sz="3000" dirty="0" smtClean="0">
              <a:solidFill>
                <a:srgbClr val="002060"/>
              </a:solidFill>
              <a:latin typeface="黑体" panose="02010609060101010101" pitchFamily="49" charset="-122"/>
              <a:ea typeface="黑体" panose="02010609060101010101" pitchFamily="49" charset="-122"/>
            </a:endParaRPr>
          </a:p>
          <a:p>
            <a:pPr>
              <a:lnSpc>
                <a:spcPct val="110000"/>
              </a:lnSpc>
              <a:spcBef>
                <a:spcPts val="0"/>
              </a:spcBef>
            </a:pPr>
            <a:r>
              <a:rPr lang="zh-CN" altLang="en-US" sz="3000" dirty="0" smtClean="0">
                <a:solidFill>
                  <a:srgbClr val="002060"/>
                </a:solidFill>
                <a:latin typeface="黑体" panose="02010609060101010101" pitchFamily="49" charset="-122"/>
                <a:ea typeface="黑体" panose="02010609060101010101" pitchFamily="49" charset="-122"/>
              </a:rPr>
              <a:t>  截止</a:t>
            </a:r>
            <a:r>
              <a:rPr lang="en-US" altLang="zh-CN" sz="3000" dirty="0">
                <a:solidFill>
                  <a:srgbClr val="002060"/>
                </a:solidFill>
                <a:latin typeface="黑体" panose="02010609060101010101" pitchFamily="49" charset="-122"/>
                <a:ea typeface="黑体" panose="02010609060101010101" pitchFamily="49" charset="-122"/>
              </a:rPr>
              <a:t>2021</a:t>
            </a:r>
            <a:r>
              <a:rPr lang="zh-CN" altLang="en-US" sz="3000" dirty="0">
                <a:solidFill>
                  <a:srgbClr val="002060"/>
                </a:solidFill>
                <a:latin typeface="黑体" panose="02010609060101010101" pitchFamily="49" charset="-122"/>
                <a:ea typeface="黑体" panose="02010609060101010101" pitchFamily="49" charset="-122"/>
              </a:rPr>
              <a:t>年</a:t>
            </a:r>
            <a:r>
              <a:rPr lang="en-US" altLang="zh-CN" sz="3000" dirty="0">
                <a:solidFill>
                  <a:srgbClr val="002060"/>
                </a:solidFill>
                <a:latin typeface="黑体" panose="02010609060101010101" pitchFamily="49" charset="-122"/>
                <a:ea typeface="黑体" panose="02010609060101010101" pitchFamily="49" charset="-122"/>
              </a:rPr>
              <a:t>3</a:t>
            </a:r>
            <a:r>
              <a:rPr lang="zh-CN" altLang="en-US" sz="3000" dirty="0">
                <a:solidFill>
                  <a:srgbClr val="002060"/>
                </a:solidFill>
                <a:latin typeface="黑体" panose="02010609060101010101" pitchFamily="49" charset="-122"/>
                <a:ea typeface="黑体" panose="02010609060101010101" pitchFamily="49" charset="-122"/>
              </a:rPr>
              <a:t>月</a:t>
            </a:r>
            <a:r>
              <a:rPr lang="zh-CN" altLang="en-US" sz="3000" dirty="0" smtClean="0">
                <a:solidFill>
                  <a:srgbClr val="002060"/>
                </a:solidFill>
                <a:latin typeface="黑体" panose="02010609060101010101" pitchFamily="49" charset="-122"/>
                <a:ea typeface="黑体" panose="02010609060101010101" pitchFamily="49" charset="-122"/>
              </a:rPr>
              <a:t>，与高校实验室安全相关</a:t>
            </a:r>
            <a:r>
              <a:rPr lang="zh-CN" altLang="en-US" sz="3000" dirty="0">
                <a:solidFill>
                  <a:srgbClr val="002060"/>
                </a:solidFill>
                <a:latin typeface="黑体" panose="02010609060101010101" pitchFamily="49" charset="-122"/>
                <a:ea typeface="黑体" panose="02010609060101010101" pitchFamily="49" charset="-122"/>
              </a:rPr>
              <a:t>的</a:t>
            </a:r>
            <a:r>
              <a:rPr lang="zh-CN" altLang="en-US" sz="3000" dirty="0" smtClean="0">
                <a:solidFill>
                  <a:srgbClr val="002060"/>
                </a:solidFill>
                <a:latin typeface="黑体" panose="02010609060101010101" pitchFamily="49" charset="-122"/>
                <a:ea typeface="黑体" panose="02010609060101010101" pitchFamily="49" charset="-122"/>
              </a:rPr>
              <a:t>法律有</a:t>
            </a:r>
            <a:r>
              <a:rPr lang="en-US" altLang="zh-CN" sz="3000" dirty="0" smtClean="0">
                <a:solidFill>
                  <a:srgbClr val="002060"/>
                </a:solidFill>
                <a:latin typeface="黑体" panose="02010609060101010101" pitchFamily="49" charset="-122"/>
                <a:ea typeface="黑体" panose="02010609060101010101" pitchFamily="49" charset="-122"/>
              </a:rPr>
              <a:t>44</a:t>
            </a:r>
            <a:r>
              <a:rPr lang="zh-CN" altLang="en-US" sz="3000" dirty="0">
                <a:solidFill>
                  <a:srgbClr val="002060"/>
                </a:solidFill>
                <a:latin typeface="黑体" panose="02010609060101010101" pitchFamily="49" charset="-122"/>
                <a:ea typeface="黑体" panose="02010609060101010101" pitchFamily="49" charset="-122"/>
              </a:rPr>
              <a:t>部，行政法规</a:t>
            </a:r>
            <a:r>
              <a:rPr lang="en-US" altLang="zh-CN" sz="3000" dirty="0">
                <a:solidFill>
                  <a:srgbClr val="002060"/>
                </a:solidFill>
                <a:latin typeface="黑体" panose="02010609060101010101" pitchFamily="49" charset="-122"/>
                <a:ea typeface="黑体" panose="02010609060101010101" pitchFamily="49" charset="-122"/>
              </a:rPr>
              <a:t>25</a:t>
            </a:r>
            <a:r>
              <a:rPr lang="zh-CN" altLang="en-US" sz="3000" dirty="0">
                <a:solidFill>
                  <a:srgbClr val="002060"/>
                </a:solidFill>
                <a:latin typeface="黑体" panose="02010609060101010101" pitchFamily="49" charset="-122"/>
                <a:ea typeface="黑体" panose="02010609060101010101" pitchFamily="49" charset="-122"/>
              </a:rPr>
              <a:t>部，部门规章</a:t>
            </a:r>
            <a:r>
              <a:rPr lang="en-US" altLang="zh-CN" sz="3000" dirty="0">
                <a:solidFill>
                  <a:srgbClr val="002060"/>
                </a:solidFill>
                <a:latin typeface="黑体" panose="02010609060101010101" pitchFamily="49" charset="-122"/>
                <a:ea typeface="黑体" panose="02010609060101010101" pitchFamily="49" charset="-122"/>
              </a:rPr>
              <a:t>39</a:t>
            </a:r>
            <a:r>
              <a:rPr lang="zh-CN" altLang="en-US" sz="3000" dirty="0">
                <a:solidFill>
                  <a:srgbClr val="002060"/>
                </a:solidFill>
                <a:latin typeface="黑体" panose="02010609060101010101" pitchFamily="49" charset="-122"/>
                <a:ea typeface="黑体" panose="02010609060101010101" pitchFamily="49" charset="-122"/>
              </a:rPr>
              <a:t>部，国家标准</a:t>
            </a:r>
            <a:r>
              <a:rPr lang="en-US" altLang="zh-CN" sz="3000" dirty="0">
                <a:solidFill>
                  <a:srgbClr val="002060"/>
                </a:solidFill>
                <a:latin typeface="黑体" panose="02010609060101010101" pitchFamily="49" charset="-122"/>
                <a:ea typeface="黑体" panose="02010609060101010101" pitchFamily="49" charset="-122"/>
              </a:rPr>
              <a:t>96</a:t>
            </a:r>
            <a:r>
              <a:rPr lang="zh-CN" altLang="en-US" sz="3000" dirty="0">
                <a:solidFill>
                  <a:srgbClr val="002060"/>
                </a:solidFill>
                <a:latin typeface="黑体" panose="02010609060101010101" pitchFamily="49" charset="-122"/>
                <a:ea typeface="黑体" panose="02010609060101010101" pitchFamily="49" charset="-122"/>
              </a:rPr>
              <a:t>部，其它（通知、细则、办法等）</a:t>
            </a:r>
            <a:r>
              <a:rPr lang="en-US" altLang="zh-CN" sz="3000" dirty="0">
                <a:solidFill>
                  <a:srgbClr val="002060"/>
                </a:solidFill>
                <a:latin typeface="黑体" panose="02010609060101010101" pitchFamily="49" charset="-122"/>
                <a:ea typeface="黑体" panose="02010609060101010101" pitchFamily="49" charset="-122"/>
              </a:rPr>
              <a:t>65</a:t>
            </a:r>
            <a:r>
              <a:rPr lang="zh-CN" altLang="en-US" sz="3000" dirty="0">
                <a:solidFill>
                  <a:srgbClr val="002060"/>
                </a:solidFill>
                <a:latin typeface="黑体" panose="02010609060101010101" pitchFamily="49" charset="-122"/>
                <a:ea typeface="黑体" panose="02010609060101010101" pitchFamily="49" charset="-122"/>
              </a:rPr>
              <a:t>部</a:t>
            </a:r>
            <a:r>
              <a:rPr lang="zh-CN" altLang="en-US" sz="3000" dirty="0" smtClean="0">
                <a:solidFill>
                  <a:srgbClr val="002060"/>
                </a:solidFill>
                <a:latin typeface="黑体" panose="02010609060101010101" pitchFamily="49" charset="-122"/>
                <a:ea typeface="黑体" panose="02010609060101010101" pitchFamily="49" charset="-122"/>
              </a:rPr>
              <a:t>。</a:t>
            </a:r>
            <a:r>
              <a:rPr lang="en-US" altLang="zh-CN" sz="3000" dirty="0" smtClean="0">
                <a:solidFill>
                  <a:srgbClr val="002060"/>
                </a:solidFill>
                <a:latin typeface="黑体" panose="02010609060101010101" pitchFamily="49" charset="-122"/>
                <a:ea typeface="黑体" panose="02010609060101010101" pitchFamily="49" charset="-122"/>
              </a:rPr>
              <a:t> </a:t>
            </a:r>
            <a:endParaRPr lang="en-US" altLang="zh-CN" sz="3000" dirty="0" smtClean="0">
              <a:solidFill>
                <a:srgbClr val="002060"/>
              </a:solidFill>
              <a:latin typeface="黑体" panose="02010609060101010101" pitchFamily="49" charset="-122"/>
              <a:ea typeface="黑体" panose="02010609060101010101" pitchFamily="49" charset="-122"/>
            </a:endParaRPr>
          </a:p>
        </p:txBody>
      </p:sp>
      <p:sp>
        <p:nvSpPr>
          <p:cNvPr id="2" name="灯片编号占位符 1"/>
          <p:cNvSpPr>
            <a:spLocks noGrp="1"/>
          </p:cNvSpPr>
          <p:nvPr>
            <p:ph type="sldNum" sz="quarter" idx="12"/>
          </p:nvPr>
        </p:nvSpPr>
        <p:spPr/>
        <p:txBody>
          <a:bodyPr/>
          <a:lstStyle/>
          <a:p>
            <a:pPr>
              <a:defRPr/>
            </a:pPr>
            <a:fld id="{2DF0EC56-E1A7-4A46-86F1-FEFF1B24FD78}" type="slidenum">
              <a:rPr lang="zh-CN" altLang="en-US" smtClean="0"/>
            </a:fld>
            <a:endParaRPr lang="en-US" altLang="zh-CN"/>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2">
                                            <p:txEl>
                                              <p:pRg st="1" end="1"/>
                                            </p:txEl>
                                          </p:spTgt>
                                        </p:tgtEl>
                                        <p:attrNameLst>
                                          <p:attrName>style.visibility</p:attrName>
                                        </p:attrNameLst>
                                      </p:cBhvr>
                                      <p:to>
                                        <p:strVal val="visible"/>
                                      </p:to>
                                    </p:set>
                                    <p:anim calcmode="lin" valueType="num">
                                      <p:cBhvr additive="base">
                                        <p:cTn id="7" dur="500" fill="hold"/>
                                        <p:tgtEl>
                                          <p:spTgt spid="12">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2">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12">
                                            <p:txEl>
                                              <p:pRg st="2" end="2"/>
                                            </p:txEl>
                                          </p:spTgt>
                                        </p:tgtEl>
                                        <p:attrNameLst>
                                          <p:attrName>style.visibility</p:attrName>
                                        </p:attrNameLst>
                                      </p:cBhvr>
                                      <p:to>
                                        <p:strVal val="visible"/>
                                      </p:to>
                                    </p:set>
                                    <p:anim calcmode="lin" valueType="num">
                                      <p:cBhvr additive="base">
                                        <p:cTn id="13" dur="500" fill="hold"/>
                                        <p:tgtEl>
                                          <p:spTgt spid="12">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12">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12">
                                            <p:txEl>
                                              <p:pRg st="3" end="3"/>
                                            </p:txEl>
                                          </p:spTgt>
                                        </p:tgtEl>
                                        <p:attrNameLst>
                                          <p:attrName>style.visibility</p:attrName>
                                        </p:attrNameLst>
                                      </p:cBhvr>
                                      <p:to>
                                        <p:strVal val="visible"/>
                                      </p:to>
                                    </p:set>
                                    <p:anim calcmode="lin" valueType="num">
                                      <p:cBhvr additive="base">
                                        <p:cTn id="19" dur="500" fill="hold"/>
                                        <p:tgtEl>
                                          <p:spTgt spid="12">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12">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12">
                                            <p:txEl>
                                              <p:pRg st="4" end="4"/>
                                            </p:txEl>
                                          </p:spTgt>
                                        </p:tgtEl>
                                        <p:attrNameLst>
                                          <p:attrName>style.visibility</p:attrName>
                                        </p:attrNameLst>
                                      </p:cBhvr>
                                      <p:to>
                                        <p:strVal val="visible"/>
                                      </p:to>
                                    </p:set>
                                    <p:anim calcmode="lin" valueType="num">
                                      <p:cBhvr additive="base">
                                        <p:cTn id="25" dur="500" fill="hold"/>
                                        <p:tgtEl>
                                          <p:spTgt spid="12">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12">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0"/>
          <p:cNvSpPr>
            <a:spLocks noChangeArrowheads="1"/>
          </p:cNvSpPr>
          <p:nvPr/>
        </p:nvSpPr>
        <p:spPr bwMode="auto">
          <a:xfrm>
            <a:off x="5166129" y="3439716"/>
            <a:ext cx="2825353" cy="438582"/>
          </a:xfrm>
          <a:prstGeom prst="rect">
            <a:avLst/>
          </a:prstGeom>
          <a:noFill/>
          <a:ln>
            <a:noFill/>
          </a:ln>
          <a:effectLst>
            <a:outerShdw dist="17961" dir="2700000" algn="ctr" rotWithShape="0">
              <a:schemeClr val="tx1"/>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r" eaLnBrk="1" hangingPunct="1">
              <a:buFont typeface="Arial" panose="020B0604020202020204" pitchFamily="34" charset="0"/>
              <a:buNone/>
            </a:pPr>
            <a:r>
              <a:rPr lang="zh-CN" altLang="en-US" sz="2250" dirty="0">
                <a:solidFill>
                  <a:schemeClr val="bg1"/>
                </a:solidFill>
                <a:latin typeface="黑体" panose="02010609060101010101" pitchFamily="49" charset="-122"/>
                <a:ea typeface="黑体" panose="02010609060101010101" pitchFamily="49" charset="-122"/>
              </a:rPr>
              <a:t> </a:t>
            </a:r>
            <a:endParaRPr lang="zh-CN" altLang="en-US" sz="1575" dirty="0">
              <a:solidFill>
                <a:schemeClr val="bg1"/>
              </a:solidFill>
              <a:latin typeface="Arial" panose="020B0604020202020204" pitchFamily="34" charset="0"/>
              <a:ea typeface="黑体" panose="02010609060101010101" pitchFamily="49" charset="-122"/>
            </a:endParaRPr>
          </a:p>
        </p:txBody>
      </p:sp>
      <p:sp>
        <p:nvSpPr>
          <p:cNvPr id="18440" name="矩形 16"/>
          <p:cNvSpPr>
            <a:spLocks noChangeArrowheads="1"/>
          </p:cNvSpPr>
          <p:nvPr/>
        </p:nvSpPr>
        <p:spPr bwMode="auto">
          <a:xfrm>
            <a:off x="7734318" y="1833563"/>
            <a:ext cx="103927" cy="1904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51429" tIns="25715" rIns="51429" bIns="25715">
            <a:spAutoFit/>
          </a:bodyPr>
          <a:lstStyle>
            <a:lvl1pPr defTabSz="685800">
              <a:spcBef>
                <a:spcPct val="20000"/>
              </a:spcBef>
              <a:buFont typeface="Arial" panose="020B0604020202020204" pitchFamily="34" charset="0"/>
              <a:buChar char="•"/>
              <a:defRPr sz="2800">
                <a:solidFill>
                  <a:schemeClr val="tx1"/>
                </a:solidFill>
                <a:latin typeface="Calibri" panose="020F0502020204030204" pitchFamily="34" charset="0"/>
              </a:defRPr>
            </a:lvl1pPr>
            <a:lvl2pPr marL="742950" indent="-285750" defTabSz="685800">
              <a:spcBef>
                <a:spcPct val="20000"/>
              </a:spcBef>
              <a:buFont typeface="Arial" panose="020B0604020202020204" pitchFamily="34" charset="0"/>
              <a:buChar char="–"/>
              <a:defRPr sz="2500">
                <a:solidFill>
                  <a:schemeClr val="tx1"/>
                </a:solidFill>
                <a:latin typeface="Calibri" panose="020F0502020204030204" pitchFamily="34" charset="0"/>
              </a:defRPr>
            </a:lvl2pPr>
            <a:lvl3pPr marL="1143000" indent="-228600" defTabSz="685800">
              <a:spcBef>
                <a:spcPct val="20000"/>
              </a:spcBef>
              <a:buFont typeface="Arial" panose="020B0604020202020204" pitchFamily="34" charset="0"/>
              <a:buChar char="•"/>
              <a:defRPr sz="2100">
                <a:solidFill>
                  <a:schemeClr val="tx1"/>
                </a:solidFill>
                <a:latin typeface="Calibri" panose="020F0502020204030204" pitchFamily="34" charset="0"/>
              </a:defRPr>
            </a:lvl3pPr>
            <a:lvl4pPr marL="1600200" indent="-228600" defTabSz="685800">
              <a:spcBef>
                <a:spcPct val="20000"/>
              </a:spcBef>
              <a:buFont typeface="Arial" panose="020B0604020202020204" pitchFamily="34" charset="0"/>
              <a:buChar char="–"/>
              <a:defRPr sz="2100">
                <a:solidFill>
                  <a:schemeClr val="tx1"/>
                </a:solidFill>
                <a:latin typeface="Calibri" panose="020F0502020204030204" pitchFamily="34" charset="0"/>
              </a:defRPr>
            </a:lvl4pPr>
            <a:lvl5pPr marL="2057400" indent="-228600" defTabSz="685800">
              <a:spcBef>
                <a:spcPct val="20000"/>
              </a:spcBef>
              <a:buFont typeface="Arial" panose="020B0604020202020204" pitchFamily="34" charset="0"/>
              <a:buChar char="»"/>
              <a:defRPr sz="2100">
                <a:solidFill>
                  <a:schemeClr val="tx1"/>
                </a:solidFill>
                <a:latin typeface="Calibri" panose="020F0502020204030204" pitchFamily="34" charset="0"/>
              </a:defRPr>
            </a:lvl5pPr>
            <a:lvl6pPr marL="2514600" indent="-228600" defTabSz="685800" eaLnBrk="0" fontAlgn="base" hangingPunct="0">
              <a:spcBef>
                <a:spcPct val="20000"/>
              </a:spcBef>
              <a:spcAft>
                <a:spcPct val="0"/>
              </a:spcAft>
              <a:buFont typeface="Arial" panose="020B0604020202020204" pitchFamily="34" charset="0"/>
              <a:buChar char="»"/>
              <a:defRPr sz="2100">
                <a:solidFill>
                  <a:schemeClr val="tx1"/>
                </a:solidFill>
                <a:latin typeface="Calibri" panose="020F0502020204030204" pitchFamily="34" charset="0"/>
              </a:defRPr>
            </a:lvl6pPr>
            <a:lvl7pPr marL="2971800" indent="-228600" defTabSz="685800" eaLnBrk="0" fontAlgn="base" hangingPunct="0">
              <a:spcBef>
                <a:spcPct val="20000"/>
              </a:spcBef>
              <a:spcAft>
                <a:spcPct val="0"/>
              </a:spcAft>
              <a:buFont typeface="Arial" panose="020B0604020202020204" pitchFamily="34" charset="0"/>
              <a:buChar char="»"/>
              <a:defRPr sz="2100">
                <a:solidFill>
                  <a:schemeClr val="tx1"/>
                </a:solidFill>
                <a:latin typeface="Calibri" panose="020F0502020204030204" pitchFamily="34" charset="0"/>
              </a:defRPr>
            </a:lvl7pPr>
            <a:lvl8pPr marL="3429000" indent="-228600" defTabSz="685800" eaLnBrk="0" fontAlgn="base" hangingPunct="0">
              <a:spcBef>
                <a:spcPct val="20000"/>
              </a:spcBef>
              <a:spcAft>
                <a:spcPct val="0"/>
              </a:spcAft>
              <a:buFont typeface="Arial" panose="020B0604020202020204" pitchFamily="34" charset="0"/>
              <a:buChar char="»"/>
              <a:defRPr sz="2100">
                <a:solidFill>
                  <a:schemeClr val="tx1"/>
                </a:solidFill>
                <a:latin typeface="Calibri" panose="020F0502020204030204" pitchFamily="34" charset="0"/>
              </a:defRPr>
            </a:lvl8pPr>
            <a:lvl9pPr marL="3886200" indent="-228600" defTabSz="685800" eaLnBrk="0" fontAlgn="base" hangingPunct="0">
              <a:spcBef>
                <a:spcPct val="20000"/>
              </a:spcBef>
              <a:spcAft>
                <a:spcPct val="0"/>
              </a:spcAft>
              <a:buFont typeface="Arial" panose="020B0604020202020204" pitchFamily="34" charset="0"/>
              <a:buChar char="»"/>
              <a:defRPr sz="2100">
                <a:solidFill>
                  <a:schemeClr val="tx1"/>
                </a:solidFill>
                <a:latin typeface="Calibri" panose="020F0502020204030204" pitchFamily="34" charset="0"/>
              </a:defRPr>
            </a:lvl9pPr>
          </a:lstStyle>
          <a:p>
            <a:pPr>
              <a:spcBef>
                <a:spcPct val="0"/>
              </a:spcBef>
              <a:buFont typeface="Arial" panose="020B0604020202020204" pitchFamily="34" charset="0"/>
              <a:buNone/>
            </a:pPr>
            <a:endParaRPr lang="zh-CN" altLang="en-US" sz="900">
              <a:solidFill>
                <a:srgbClr val="FFFFFF"/>
              </a:solidFill>
              <a:latin typeface="汉仪水滴体简"/>
              <a:ea typeface="汉仪水滴体简"/>
              <a:cs typeface="汉仪水滴体简"/>
              <a:sym typeface="汉仪水滴体简"/>
            </a:endParaRPr>
          </a:p>
        </p:txBody>
      </p:sp>
      <p:pic>
        <p:nvPicPr>
          <p:cNvPr id="11" name="Picture 4" descr="DSCF0452"/>
          <p:cNvPicPr>
            <a:picLocks noChangeAspect="1" noChangeArrowheads="1"/>
          </p:cNvPicPr>
          <p:nvPr/>
        </p:nvPicPr>
        <p:blipFill>
          <a:blip r:embed="rId1" cstate="print">
            <a:extLst>
              <a:ext uri="{28A0092B-C50C-407E-A947-70E740481C1C}">
                <a14:useLocalDpi xmlns:a14="http://schemas.microsoft.com/office/drawing/2010/main" val="0"/>
              </a:ext>
            </a:extLst>
          </a:blip>
          <a:srcRect/>
          <a:stretch>
            <a:fillRect/>
          </a:stretch>
        </p:blipFill>
        <p:spPr bwMode="auto">
          <a:xfrm>
            <a:off x="767408" y="1340768"/>
            <a:ext cx="10513168" cy="52565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 name="矩形 15"/>
          <p:cNvSpPr/>
          <p:nvPr/>
        </p:nvSpPr>
        <p:spPr>
          <a:xfrm>
            <a:off x="3907489" y="3313496"/>
            <a:ext cx="3816523" cy="1311128"/>
          </a:xfrm>
          <a:prstGeom prst="rect">
            <a:avLst/>
          </a:prstGeom>
        </p:spPr>
        <p:txBody>
          <a:bodyPr wrap="square">
            <a:spAutoFit/>
          </a:bodyPr>
          <a:lstStyle/>
          <a:p>
            <a:pPr algn="ctr" eaLnBrk="1" hangingPunct="1">
              <a:lnSpc>
                <a:spcPct val="90000"/>
              </a:lnSpc>
              <a:spcBef>
                <a:spcPct val="50000"/>
              </a:spcBef>
              <a:defRPr/>
            </a:pPr>
            <a:r>
              <a:rPr lang="zh-CN" altLang="en-US" sz="8800" b="1" dirty="0" smtClean="0">
                <a:solidFill>
                  <a:srgbClr val="FF0000"/>
                </a:solidFill>
                <a:effectLst>
                  <a:outerShdw blurRad="38100" dist="38100" dir="2700000" algn="tl">
                    <a:srgbClr val="000000">
                      <a:alpha val="43137"/>
                    </a:srgbClr>
                  </a:outerShdw>
                </a:effectLst>
                <a:latin typeface="Arial Narrow" panose="020B0606020202030204" pitchFamily="34" charset="0"/>
                <a:ea typeface="黑体" panose="02010609060101010101" pitchFamily="49" charset="-122"/>
              </a:rPr>
              <a:t>谢   谢</a:t>
            </a:r>
            <a:endParaRPr lang="zh-CN" altLang="en-US" sz="8800" b="1" dirty="0">
              <a:solidFill>
                <a:srgbClr val="FF0000"/>
              </a:solidFill>
              <a:effectLst>
                <a:outerShdw blurRad="38100" dist="38100" dir="2700000" algn="tl">
                  <a:srgbClr val="000000">
                    <a:alpha val="43137"/>
                  </a:srgbClr>
                </a:outerShdw>
              </a:effectLst>
              <a:latin typeface="黑体" panose="02010609060101010101" pitchFamily="49" charset="-122"/>
              <a:ea typeface="黑体" panose="02010609060101010101" pitchFamily="49" charset="-122"/>
            </a:endParaRPr>
          </a:p>
        </p:txBody>
      </p:sp>
      <p:sp>
        <p:nvSpPr>
          <p:cNvPr id="4" name="灯片编号占位符 3"/>
          <p:cNvSpPr>
            <a:spLocks noGrp="1"/>
          </p:cNvSpPr>
          <p:nvPr>
            <p:ph type="sldNum" sz="quarter" idx="12"/>
          </p:nvPr>
        </p:nvSpPr>
        <p:spPr/>
        <p:txBody>
          <a:bodyPr/>
          <a:lstStyle/>
          <a:p>
            <a:pPr>
              <a:defRPr/>
            </a:pPr>
            <a:fld id="{2DF0EC56-E1A7-4A46-86F1-FEFF1B24FD78}" type="slidenum">
              <a:rPr lang="zh-CN" altLang="en-US" smtClean="0"/>
            </a:fld>
            <a:endParaRPr lang="en-US" altLang="zh-CN"/>
          </a:p>
        </p:txBody>
      </p:sp>
      <p:grpSp>
        <p:nvGrpSpPr>
          <p:cNvPr id="15" name="组合 14"/>
          <p:cNvGrpSpPr/>
          <p:nvPr/>
        </p:nvGrpSpPr>
        <p:grpSpPr>
          <a:xfrm>
            <a:off x="335360" y="228914"/>
            <a:ext cx="11478440" cy="1074569"/>
            <a:chOff x="335360" y="265860"/>
            <a:chExt cx="11478440" cy="1074569"/>
          </a:xfrm>
        </p:grpSpPr>
        <p:grpSp>
          <p:nvGrpSpPr>
            <p:cNvPr id="17" name="组合 16"/>
            <p:cNvGrpSpPr/>
            <p:nvPr/>
          </p:nvGrpSpPr>
          <p:grpSpPr>
            <a:xfrm>
              <a:off x="5303714" y="265860"/>
              <a:ext cx="6510086" cy="1074569"/>
              <a:chOff x="5303714" y="265860"/>
              <a:chExt cx="6510086" cy="1074569"/>
            </a:xfrm>
          </p:grpSpPr>
          <p:pic>
            <p:nvPicPr>
              <p:cNvPr id="19" name="Picture 22" descr="方案2+封底(白色字体） 拷贝"/>
              <p:cNvPicPr>
                <a:picLocks noChangeAspect="1" noChangeArrowheads="1"/>
              </p:cNvPicPr>
              <p:nvPr/>
            </p:nvPicPr>
            <p:blipFill rotWithShape="1">
              <a:blip r:embed="rId2">
                <a:extLst>
                  <a:ext uri="{28A0092B-C50C-407E-A947-70E740481C1C}">
                    <a14:useLocalDpi xmlns:a14="http://schemas.microsoft.com/office/drawing/2010/main" val="0"/>
                  </a:ext>
                </a:extLst>
              </a:blip>
              <a:srcRect b="14154"/>
              <a:stretch>
                <a:fillRect/>
              </a:stretch>
            </p:blipFill>
            <p:spPr bwMode="auto">
              <a:xfrm>
                <a:off x="5303714" y="265860"/>
                <a:ext cx="1233560" cy="10745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 name="矩形 19"/>
              <p:cNvSpPr/>
              <p:nvPr/>
            </p:nvSpPr>
            <p:spPr>
              <a:xfrm>
                <a:off x="6609480" y="409541"/>
                <a:ext cx="5204320" cy="787210"/>
              </a:xfrm>
              <a:prstGeom prst="rect">
                <a:avLst/>
              </a:prstGeom>
              <a:solidFill>
                <a:schemeClr val="accent1">
                  <a:lumMod val="40000"/>
                  <a:lumOff val="6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zh-CN" altLang="en-US" sz="4000" b="1" dirty="0">
                    <a:solidFill>
                      <a:srgbClr val="FF0000"/>
                    </a:solidFill>
                    <a:latin typeface="黑体" panose="02010609060101010101" pitchFamily="49" charset="-122"/>
                    <a:ea typeface="黑体" panose="02010609060101010101" pitchFamily="49" charset="-122"/>
                  </a:rPr>
                  <a:t>安全第一</a:t>
                </a:r>
                <a:endParaRPr lang="zh-CN" altLang="en-US" sz="4000" b="1" dirty="0">
                  <a:solidFill>
                    <a:srgbClr val="FF0000"/>
                  </a:solidFill>
                  <a:latin typeface="黑体" panose="02010609060101010101" pitchFamily="49" charset="-122"/>
                  <a:ea typeface="黑体" panose="02010609060101010101" pitchFamily="49" charset="-122"/>
                </a:endParaRPr>
              </a:p>
            </p:txBody>
          </p:sp>
        </p:grpSp>
        <p:sp>
          <p:nvSpPr>
            <p:cNvPr id="18" name="矩形 17"/>
            <p:cNvSpPr/>
            <p:nvPr/>
          </p:nvSpPr>
          <p:spPr>
            <a:xfrm>
              <a:off x="335360" y="409540"/>
              <a:ext cx="4896148" cy="787211"/>
            </a:xfrm>
            <a:prstGeom prst="rect">
              <a:avLst/>
            </a:prstGeom>
            <a:solidFill>
              <a:schemeClr val="accent1">
                <a:lumMod val="40000"/>
                <a:lumOff val="6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sz="4000" b="1" dirty="0" smtClean="0">
                  <a:solidFill>
                    <a:srgbClr val="FF0000"/>
                  </a:solidFill>
                  <a:latin typeface="黑体" panose="02010609060101010101" pitchFamily="49" charset="-122"/>
                  <a:ea typeface="黑体" panose="02010609060101010101" pitchFamily="49" charset="-122"/>
                </a:rPr>
                <a:t>生命至上</a:t>
              </a:r>
              <a:endParaRPr lang="zh-CN" altLang="en-US" sz="4000" b="1" dirty="0">
                <a:solidFill>
                  <a:srgbClr val="FF0000"/>
                </a:solidFill>
                <a:latin typeface="黑体" panose="02010609060101010101" pitchFamily="49" charset="-122"/>
                <a:ea typeface="黑体" panose="02010609060101010101" pitchFamily="49" charset="-122"/>
              </a:endParaRPr>
            </a:p>
          </p:txBody>
        </p:sp>
      </p:grpSp>
    </p:spTree>
  </p:cSld>
  <p:clrMapOvr>
    <a:masterClrMapping/>
  </p:clrMapOvr>
  <p:transition>
    <p:split orient="vert"/>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组合 9"/>
          <p:cNvGrpSpPr/>
          <p:nvPr/>
        </p:nvGrpSpPr>
        <p:grpSpPr>
          <a:xfrm>
            <a:off x="407368" y="242176"/>
            <a:ext cx="11449271" cy="1096576"/>
            <a:chOff x="371365" y="116632"/>
            <a:chExt cx="11449271" cy="1096576"/>
          </a:xfrm>
        </p:grpSpPr>
        <p:pic>
          <p:nvPicPr>
            <p:cNvPr id="23" name="Picture 22" descr="方案2+封底(白色字体） 拷贝"/>
            <p:cNvPicPr>
              <a:picLocks noChangeAspect="1" noChangeArrowheads="1"/>
            </p:cNvPicPr>
            <p:nvPr/>
          </p:nvPicPr>
          <p:blipFill rotWithShape="1">
            <a:blip r:embed="rId1">
              <a:extLst>
                <a:ext uri="{28A0092B-C50C-407E-A947-70E740481C1C}">
                  <a14:useLocalDpi xmlns:a14="http://schemas.microsoft.com/office/drawing/2010/main" val="0"/>
                </a:ext>
              </a:extLst>
            </a:blip>
            <a:srcRect t="1332" b="10386"/>
            <a:stretch>
              <a:fillRect/>
            </a:stretch>
          </p:blipFill>
          <p:spPr bwMode="auto">
            <a:xfrm>
              <a:off x="5067609" y="116632"/>
              <a:ext cx="1249518" cy="10965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9" name="组合 8"/>
            <p:cNvGrpSpPr/>
            <p:nvPr/>
          </p:nvGrpSpPr>
          <p:grpSpPr>
            <a:xfrm>
              <a:off x="371365" y="272393"/>
              <a:ext cx="11449271" cy="741877"/>
              <a:chOff x="371365" y="272393"/>
              <a:chExt cx="11449271" cy="741877"/>
            </a:xfrm>
          </p:grpSpPr>
          <p:sp>
            <p:nvSpPr>
              <p:cNvPr id="24" name="矩形 23"/>
              <p:cNvSpPr/>
              <p:nvPr/>
            </p:nvSpPr>
            <p:spPr bwMode="auto">
              <a:xfrm>
                <a:off x="371365" y="272393"/>
                <a:ext cx="4248472" cy="741877"/>
              </a:xfrm>
              <a:prstGeom prst="rect">
                <a:avLst/>
              </a:prstGeom>
              <a:solidFill>
                <a:srgbClr val="1A8A6D"/>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b="1" dirty="0" smtClean="0">
                    <a:latin typeface="微软雅黑" panose="020B0503020204020204" pitchFamily="34" charset="-122"/>
                    <a:ea typeface="微软雅黑" panose="020B0503020204020204" pitchFamily="34" charset="-122"/>
                  </a:rPr>
                  <a:t>第一节</a:t>
                </a:r>
                <a:endParaRPr lang="zh-CN" altLang="en-US" b="1" dirty="0">
                  <a:latin typeface="微软雅黑" panose="020B0503020204020204" pitchFamily="34" charset="-122"/>
                  <a:ea typeface="微软雅黑" panose="020B0503020204020204" pitchFamily="34" charset="-122"/>
                </a:endParaRPr>
              </a:p>
            </p:txBody>
          </p:sp>
          <p:sp>
            <p:nvSpPr>
              <p:cNvPr id="25" name="矩形 24"/>
              <p:cNvSpPr/>
              <p:nvPr/>
            </p:nvSpPr>
            <p:spPr bwMode="auto">
              <a:xfrm>
                <a:off x="4763405" y="272393"/>
                <a:ext cx="180467" cy="741877"/>
              </a:xfrm>
              <a:prstGeom prst="rect">
                <a:avLst/>
              </a:prstGeom>
              <a:solidFill>
                <a:srgbClr val="1A8A6D"/>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26" name="矩形 25"/>
              <p:cNvSpPr/>
              <p:nvPr/>
            </p:nvSpPr>
            <p:spPr bwMode="auto">
              <a:xfrm>
                <a:off x="6360273" y="874040"/>
                <a:ext cx="5460362" cy="140230"/>
              </a:xfrm>
              <a:prstGeom prst="rect">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3" name="文本框 1"/>
              <p:cNvSpPr txBox="1">
                <a:spLocks noChangeArrowheads="1"/>
              </p:cNvSpPr>
              <p:nvPr/>
            </p:nvSpPr>
            <p:spPr bwMode="auto">
              <a:xfrm>
                <a:off x="6360274" y="272393"/>
                <a:ext cx="5460362"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a:lnSpc>
                    <a:spcPct val="100000"/>
                  </a:lnSpc>
                  <a:spcBef>
                    <a:spcPct val="0"/>
                  </a:spcBef>
                  <a:buNone/>
                </a:pPr>
                <a:r>
                  <a:rPr lang="zh-CN" altLang="en-US" b="1" dirty="0" smtClean="0">
                    <a:solidFill>
                      <a:schemeClr val="accent1">
                        <a:lumMod val="75000"/>
                      </a:schemeClr>
                    </a:solidFill>
                    <a:latin typeface="微软雅黑" panose="020B0503020204020204" pitchFamily="34" charset="-122"/>
                    <a:ea typeface="微软雅黑" panose="020B0503020204020204" pitchFamily="34" charset="-122"/>
                  </a:rPr>
                  <a:t>实验室安全的重要性</a:t>
                </a:r>
                <a:endParaRPr lang="zh-CN" altLang="en-US" b="1" dirty="0">
                  <a:solidFill>
                    <a:schemeClr val="accent1">
                      <a:lumMod val="75000"/>
                    </a:schemeClr>
                  </a:solidFill>
                  <a:latin typeface="Times New Roman" panose="02020603050405020304" pitchFamily="18" charset="0"/>
                </a:endParaRPr>
              </a:p>
            </p:txBody>
          </p:sp>
          <p:cxnSp>
            <p:nvCxnSpPr>
              <p:cNvPr id="6" name="直接连接符 5"/>
              <p:cNvCxnSpPr/>
              <p:nvPr/>
            </p:nvCxnSpPr>
            <p:spPr>
              <a:xfrm>
                <a:off x="6360273" y="764704"/>
                <a:ext cx="5460362" cy="0"/>
              </a:xfrm>
              <a:prstGeom prst="line">
                <a:avLst/>
              </a:prstGeom>
              <a:ln w="19050"/>
            </p:spPr>
            <p:style>
              <a:lnRef idx="1">
                <a:schemeClr val="accent1"/>
              </a:lnRef>
              <a:fillRef idx="0">
                <a:schemeClr val="accent1"/>
              </a:fillRef>
              <a:effectRef idx="0">
                <a:schemeClr val="accent1"/>
              </a:effectRef>
              <a:fontRef idx="minor">
                <a:schemeClr val="tx1"/>
              </a:fontRef>
            </p:style>
          </p:cxnSp>
        </p:grpSp>
      </p:grpSp>
      <p:sp>
        <p:nvSpPr>
          <p:cNvPr id="12" name="矩形 11"/>
          <p:cNvSpPr/>
          <p:nvPr/>
        </p:nvSpPr>
        <p:spPr>
          <a:xfrm>
            <a:off x="551382" y="1338752"/>
            <a:ext cx="11089234" cy="5115246"/>
          </a:xfrm>
          <a:prstGeom prst="rect">
            <a:avLst/>
          </a:prstGeom>
        </p:spPr>
        <p:txBody>
          <a:bodyPr wrap="square">
            <a:spAutoFit/>
          </a:bodyPr>
          <a:lstStyle/>
          <a:p>
            <a:pPr marL="0" indent="0" algn="just">
              <a:lnSpc>
                <a:spcPct val="120000"/>
              </a:lnSpc>
              <a:spcBef>
                <a:spcPts val="0"/>
              </a:spcBef>
              <a:spcAft>
                <a:spcPts val="0"/>
              </a:spcAft>
              <a:buNone/>
              <a:defRPr/>
            </a:pPr>
            <a:r>
              <a:rPr lang="en-US" altLang="zh-CN" sz="3000" dirty="0" smtClean="0">
                <a:solidFill>
                  <a:srgbClr val="002060"/>
                </a:solidFill>
                <a:latin typeface="黑体" panose="02010609060101010101" pitchFamily="49" charset="-122"/>
                <a:ea typeface="黑体" panose="02010609060101010101" pitchFamily="49" charset="-122"/>
              </a:rPr>
              <a:t>  </a:t>
            </a:r>
            <a:r>
              <a:rPr lang="en-US" altLang="zh-CN" sz="3200" dirty="0">
                <a:solidFill>
                  <a:srgbClr val="C00000"/>
                </a:solidFill>
                <a:latin typeface="黑体" panose="02010609060101010101" pitchFamily="49" charset="-122"/>
                <a:ea typeface="黑体" panose="02010609060101010101" pitchFamily="49" charset="-122"/>
              </a:rPr>
              <a:t>1</a:t>
            </a:r>
            <a:r>
              <a:rPr lang="zh-CN" altLang="en-US" sz="3200" dirty="0">
                <a:solidFill>
                  <a:srgbClr val="C00000"/>
                </a:solidFill>
                <a:latin typeface="黑体" panose="02010609060101010101" pitchFamily="49" charset="-122"/>
                <a:ea typeface="黑体" panose="02010609060101010101" pitchFamily="49" charset="-122"/>
              </a:rPr>
              <a:t>、相关法律、法规</a:t>
            </a:r>
            <a:endParaRPr lang="en-US" altLang="zh-CN" sz="3200" dirty="0">
              <a:solidFill>
                <a:srgbClr val="C00000"/>
              </a:solidFill>
              <a:latin typeface="黑体" panose="02010609060101010101" pitchFamily="49" charset="-122"/>
              <a:ea typeface="黑体" panose="02010609060101010101" pitchFamily="49" charset="-122"/>
            </a:endParaRPr>
          </a:p>
          <a:p>
            <a:pPr marL="0" indent="0" algn="just">
              <a:lnSpc>
                <a:spcPct val="120000"/>
              </a:lnSpc>
              <a:spcBef>
                <a:spcPts val="0"/>
              </a:spcBef>
              <a:spcAft>
                <a:spcPts val="0"/>
              </a:spcAft>
              <a:buNone/>
              <a:defRPr/>
            </a:pPr>
            <a:r>
              <a:rPr lang="zh-CN" altLang="zh-CN" sz="3000" dirty="0">
                <a:solidFill>
                  <a:srgbClr val="002060"/>
                </a:solidFill>
                <a:latin typeface="黑体" panose="02010609060101010101" pitchFamily="49" charset="-122"/>
                <a:ea typeface="黑体" panose="02010609060101010101" pitchFamily="49" charset="-122"/>
              </a:rPr>
              <a:t>《中华人民共和国</a:t>
            </a:r>
            <a:r>
              <a:rPr lang="zh-CN" altLang="en-US" sz="3000" dirty="0">
                <a:solidFill>
                  <a:srgbClr val="002060"/>
                </a:solidFill>
                <a:latin typeface="黑体" panose="02010609060101010101" pitchFamily="49" charset="-122"/>
                <a:ea typeface="黑体" panose="02010609060101010101" pitchFamily="49" charset="-122"/>
              </a:rPr>
              <a:t>刑法</a:t>
            </a:r>
            <a:r>
              <a:rPr lang="zh-CN" altLang="zh-CN" sz="3000" dirty="0">
                <a:solidFill>
                  <a:srgbClr val="002060"/>
                </a:solidFill>
                <a:latin typeface="黑体" panose="02010609060101010101" pitchFamily="49" charset="-122"/>
                <a:ea typeface="黑体" panose="02010609060101010101" pitchFamily="49" charset="-122"/>
              </a:rPr>
              <a:t>》</a:t>
            </a:r>
            <a:r>
              <a:rPr lang="zh-CN" altLang="en-US" sz="3000" dirty="0">
                <a:solidFill>
                  <a:srgbClr val="002060"/>
                </a:solidFill>
                <a:latin typeface="黑体" panose="02010609060101010101" pitchFamily="49" charset="-122"/>
                <a:ea typeface="黑体" panose="02010609060101010101" pitchFamily="49" charset="-122"/>
              </a:rPr>
              <a:t>、</a:t>
            </a:r>
            <a:r>
              <a:rPr lang="en-US" altLang="zh-CN" sz="3000" dirty="0">
                <a:solidFill>
                  <a:srgbClr val="002060"/>
                </a:solidFill>
                <a:latin typeface="黑体" panose="02010609060101010101" pitchFamily="49" charset="-122"/>
                <a:ea typeface="黑体" panose="02010609060101010101" pitchFamily="49" charset="-122"/>
              </a:rPr>
              <a:t>《</a:t>
            </a:r>
            <a:r>
              <a:rPr lang="zh-CN" altLang="en-US" sz="3000" dirty="0">
                <a:solidFill>
                  <a:srgbClr val="002060"/>
                </a:solidFill>
                <a:latin typeface="黑体" panose="02010609060101010101" pitchFamily="49" charset="-122"/>
                <a:ea typeface="黑体" panose="02010609060101010101" pitchFamily="49" charset="-122"/>
              </a:rPr>
              <a:t>中华人民共和国安全生产法</a:t>
            </a:r>
            <a:r>
              <a:rPr lang="en-US" altLang="zh-CN" sz="3000" dirty="0" smtClean="0">
                <a:solidFill>
                  <a:srgbClr val="002060"/>
                </a:solidFill>
                <a:latin typeface="黑体" panose="02010609060101010101" pitchFamily="49" charset="-122"/>
                <a:ea typeface="黑体" panose="02010609060101010101" pitchFamily="49" charset="-122"/>
              </a:rPr>
              <a:t>》</a:t>
            </a:r>
            <a:endParaRPr lang="en-US" altLang="zh-CN" sz="3000" dirty="0" smtClean="0">
              <a:solidFill>
                <a:srgbClr val="002060"/>
              </a:solidFill>
              <a:latin typeface="黑体" panose="02010609060101010101" pitchFamily="49" charset="-122"/>
              <a:ea typeface="黑体" panose="02010609060101010101" pitchFamily="49" charset="-122"/>
            </a:endParaRPr>
          </a:p>
          <a:p>
            <a:pPr marL="0" indent="0" algn="just">
              <a:lnSpc>
                <a:spcPct val="120000"/>
              </a:lnSpc>
              <a:spcBef>
                <a:spcPts val="0"/>
              </a:spcBef>
              <a:spcAft>
                <a:spcPts val="0"/>
              </a:spcAft>
              <a:buNone/>
              <a:defRPr/>
            </a:pPr>
            <a:r>
              <a:rPr lang="zh-CN" altLang="zh-CN" sz="3000" dirty="0" smtClean="0">
                <a:solidFill>
                  <a:srgbClr val="002060"/>
                </a:solidFill>
                <a:latin typeface="黑体" panose="02010609060101010101" pitchFamily="49" charset="-122"/>
                <a:ea typeface="黑体" panose="02010609060101010101" pitchFamily="49" charset="-122"/>
              </a:rPr>
              <a:t>《中华人民共和国</a:t>
            </a:r>
            <a:r>
              <a:rPr lang="zh-CN" altLang="en-US" sz="3000" dirty="0" smtClean="0">
                <a:solidFill>
                  <a:srgbClr val="002060"/>
                </a:solidFill>
                <a:latin typeface="黑体" panose="02010609060101010101" pitchFamily="49" charset="-122"/>
                <a:ea typeface="黑体" panose="02010609060101010101" pitchFamily="49" charset="-122"/>
              </a:rPr>
              <a:t>劳动法</a:t>
            </a:r>
            <a:r>
              <a:rPr lang="zh-CN" altLang="zh-CN" sz="3000" dirty="0" smtClean="0">
                <a:solidFill>
                  <a:srgbClr val="002060"/>
                </a:solidFill>
                <a:latin typeface="黑体" panose="02010609060101010101" pitchFamily="49" charset="-122"/>
                <a:ea typeface="黑体" panose="02010609060101010101" pitchFamily="49" charset="-122"/>
              </a:rPr>
              <a:t>》</a:t>
            </a:r>
            <a:r>
              <a:rPr lang="zh-CN" altLang="en-US" sz="3000" dirty="0">
                <a:solidFill>
                  <a:srgbClr val="002060"/>
                </a:solidFill>
                <a:latin typeface="黑体" panose="02010609060101010101" pitchFamily="49" charset="-122"/>
                <a:ea typeface="黑体" panose="02010609060101010101" pitchFamily="49" charset="-122"/>
              </a:rPr>
              <a:t>、</a:t>
            </a:r>
            <a:r>
              <a:rPr lang="zh-CN" altLang="zh-CN" sz="3000" dirty="0" smtClean="0">
                <a:solidFill>
                  <a:srgbClr val="002060"/>
                </a:solidFill>
                <a:latin typeface="黑体" panose="02010609060101010101" pitchFamily="49" charset="-122"/>
                <a:ea typeface="黑体" panose="02010609060101010101" pitchFamily="49" charset="-122"/>
              </a:rPr>
              <a:t>《中华人民共和国</a:t>
            </a:r>
            <a:r>
              <a:rPr lang="zh-CN" altLang="en-US" sz="3000" dirty="0" smtClean="0">
                <a:solidFill>
                  <a:srgbClr val="002060"/>
                </a:solidFill>
                <a:latin typeface="黑体" panose="02010609060101010101" pitchFamily="49" charset="-122"/>
                <a:ea typeface="黑体" panose="02010609060101010101" pitchFamily="49" charset="-122"/>
              </a:rPr>
              <a:t>环境保护法</a:t>
            </a:r>
            <a:r>
              <a:rPr lang="zh-CN" altLang="zh-CN" sz="3000" dirty="0" smtClean="0">
                <a:solidFill>
                  <a:srgbClr val="002060"/>
                </a:solidFill>
                <a:latin typeface="黑体" panose="02010609060101010101" pitchFamily="49" charset="-122"/>
                <a:ea typeface="黑体" panose="02010609060101010101" pitchFamily="49" charset="-122"/>
              </a:rPr>
              <a:t>》</a:t>
            </a:r>
            <a:endParaRPr lang="en-US" altLang="zh-CN" sz="3000" dirty="0" smtClean="0">
              <a:solidFill>
                <a:srgbClr val="002060"/>
              </a:solidFill>
              <a:latin typeface="黑体" panose="02010609060101010101" pitchFamily="49" charset="-122"/>
              <a:ea typeface="黑体" panose="02010609060101010101" pitchFamily="49" charset="-122"/>
            </a:endParaRPr>
          </a:p>
          <a:p>
            <a:pPr marL="0" indent="0" algn="just">
              <a:lnSpc>
                <a:spcPct val="120000"/>
              </a:lnSpc>
              <a:spcBef>
                <a:spcPts val="0"/>
              </a:spcBef>
              <a:spcAft>
                <a:spcPts val="0"/>
              </a:spcAft>
              <a:buNone/>
              <a:defRPr/>
            </a:pPr>
            <a:r>
              <a:rPr lang="zh-CN" altLang="zh-CN" sz="3000" dirty="0" smtClean="0">
                <a:solidFill>
                  <a:srgbClr val="002060"/>
                </a:solidFill>
                <a:latin typeface="黑体" panose="02010609060101010101" pitchFamily="49" charset="-122"/>
                <a:ea typeface="黑体" panose="02010609060101010101" pitchFamily="49" charset="-122"/>
              </a:rPr>
              <a:t>《中华人民共和国</a:t>
            </a:r>
            <a:r>
              <a:rPr lang="zh-CN" altLang="en-US" sz="3000" dirty="0" smtClean="0">
                <a:solidFill>
                  <a:srgbClr val="002060"/>
                </a:solidFill>
                <a:latin typeface="黑体" panose="02010609060101010101" pitchFamily="49" charset="-122"/>
                <a:ea typeface="黑体" panose="02010609060101010101" pitchFamily="49" charset="-122"/>
              </a:rPr>
              <a:t>消防法</a:t>
            </a:r>
            <a:r>
              <a:rPr lang="zh-CN" altLang="zh-CN" sz="3000" dirty="0" smtClean="0">
                <a:solidFill>
                  <a:srgbClr val="002060"/>
                </a:solidFill>
                <a:latin typeface="黑体" panose="02010609060101010101" pitchFamily="49" charset="-122"/>
                <a:ea typeface="黑体" panose="02010609060101010101" pitchFamily="49" charset="-122"/>
              </a:rPr>
              <a:t>》</a:t>
            </a:r>
            <a:r>
              <a:rPr lang="zh-CN" altLang="en-US" sz="3000" dirty="0">
                <a:solidFill>
                  <a:srgbClr val="002060"/>
                </a:solidFill>
                <a:latin typeface="黑体" panose="02010609060101010101" pitchFamily="49" charset="-122"/>
                <a:ea typeface="黑体" panose="02010609060101010101" pitchFamily="49" charset="-122"/>
              </a:rPr>
              <a:t>、</a:t>
            </a:r>
            <a:r>
              <a:rPr lang="zh-CN" altLang="zh-CN" sz="3000" dirty="0">
                <a:solidFill>
                  <a:srgbClr val="002060"/>
                </a:solidFill>
                <a:latin typeface="黑体" panose="02010609060101010101" pitchFamily="49" charset="-122"/>
                <a:ea typeface="黑体" panose="02010609060101010101" pitchFamily="49" charset="-122"/>
              </a:rPr>
              <a:t>《中华人民共和国</a:t>
            </a:r>
            <a:r>
              <a:rPr lang="zh-CN" altLang="en-US" sz="3000" dirty="0">
                <a:solidFill>
                  <a:srgbClr val="002060"/>
                </a:solidFill>
                <a:latin typeface="黑体" panose="02010609060101010101" pitchFamily="49" charset="-122"/>
                <a:ea typeface="黑体" panose="02010609060101010101" pitchFamily="49" charset="-122"/>
              </a:rPr>
              <a:t>民法典</a:t>
            </a:r>
            <a:r>
              <a:rPr lang="zh-CN" altLang="zh-CN" sz="3000" dirty="0">
                <a:solidFill>
                  <a:srgbClr val="002060"/>
                </a:solidFill>
                <a:latin typeface="黑体" panose="02010609060101010101" pitchFamily="49" charset="-122"/>
                <a:ea typeface="黑体" panose="02010609060101010101" pitchFamily="49" charset="-122"/>
              </a:rPr>
              <a:t>》</a:t>
            </a:r>
            <a:endParaRPr lang="en-US" altLang="zh-CN" sz="3000" dirty="0">
              <a:solidFill>
                <a:srgbClr val="002060"/>
              </a:solidFill>
              <a:latin typeface="黑体" panose="02010609060101010101" pitchFamily="49" charset="-122"/>
              <a:ea typeface="黑体" panose="02010609060101010101" pitchFamily="49" charset="-122"/>
            </a:endParaRPr>
          </a:p>
          <a:p>
            <a:pPr marL="0" indent="0" algn="just">
              <a:lnSpc>
                <a:spcPct val="120000"/>
              </a:lnSpc>
              <a:spcBef>
                <a:spcPts val="0"/>
              </a:spcBef>
              <a:spcAft>
                <a:spcPts val="0"/>
              </a:spcAft>
              <a:buNone/>
              <a:defRPr/>
            </a:pPr>
            <a:r>
              <a:rPr lang="zh-CN" altLang="zh-CN" sz="3000" dirty="0">
                <a:solidFill>
                  <a:srgbClr val="002060"/>
                </a:solidFill>
                <a:latin typeface="黑体" panose="02010609060101010101" pitchFamily="49" charset="-122"/>
                <a:ea typeface="黑体" panose="02010609060101010101" pitchFamily="49" charset="-122"/>
              </a:rPr>
              <a:t>《中华人民共和国</a:t>
            </a:r>
            <a:r>
              <a:rPr lang="zh-CN" altLang="en-US" sz="3000" dirty="0">
                <a:solidFill>
                  <a:srgbClr val="002060"/>
                </a:solidFill>
                <a:latin typeface="黑体" panose="02010609060101010101" pitchFamily="49" charset="-122"/>
                <a:ea typeface="黑体" panose="02010609060101010101" pitchFamily="49" charset="-122"/>
              </a:rPr>
              <a:t>固体废物污染环境防治法</a:t>
            </a:r>
            <a:r>
              <a:rPr lang="zh-CN" altLang="zh-CN" sz="3000" dirty="0">
                <a:solidFill>
                  <a:srgbClr val="002060"/>
                </a:solidFill>
                <a:latin typeface="黑体" panose="02010609060101010101" pitchFamily="49" charset="-122"/>
                <a:ea typeface="黑体" panose="02010609060101010101" pitchFamily="49" charset="-122"/>
              </a:rPr>
              <a:t>》</a:t>
            </a:r>
            <a:endParaRPr lang="en-US" altLang="zh-CN" sz="3000" dirty="0">
              <a:solidFill>
                <a:srgbClr val="002060"/>
              </a:solidFill>
              <a:latin typeface="黑体" panose="02010609060101010101" pitchFamily="49" charset="-122"/>
              <a:ea typeface="黑体" panose="02010609060101010101" pitchFamily="49" charset="-122"/>
            </a:endParaRPr>
          </a:p>
          <a:p>
            <a:pPr marL="0" indent="0" algn="just">
              <a:lnSpc>
                <a:spcPct val="120000"/>
              </a:lnSpc>
              <a:spcBef>
                <a:spcPts val="0"/>
              </a:spcBef>
              <a:spcAft>
                <a:spcPts val="0"/>
              </a:spcAft>
              <a:buNone/>
              <a:defRPr/>
            </a:pPr>
            <a:r>
              <a:rPr lang="zh-CN" altLang="zh-CN" sz="3000" dirty="0" smtClean="0">
                <a:solidFill>
                  <a:srgbClr val="002060"/>
                </a:solidFill>
                <a:latin typeface="黑体" panose="02010609060101010101" pitchFamily="49" charset="-122"/>
                <a:ea typeface="黑体" panose="02010609060101010101" pitchFamily="49" charset="-122"/>
              </a:rPr>
              <a:t>《中华人民共和国</a:t>
            </a:r>
            <a:r>
              <a:rPr lang="zh-CN" altLang="en-US" sz="3000" dirty="0" smtClean="0">
                <a:solidFill>
                  <a:srgbClr val="002060"/>
                </a:solidFill>
                <a:latin typeface="黑体" panose="02010609060101010101" pitchFamily="49" charset="-122"/>
                <a:ea typeface="黑体" panose="02010609060101010101" pitchFamily="49" charset="-122"/>
              </a:rPr>
              <a:t>职业病防治法</a:t>
            </a:r>
            <a:r>
              <a:rPr lang="zh-CN" altLang="zh-CN" sz="3000" dirty="0" smtClean="0">
                <a:solidFill>
                  <a:srgbClr val="002060"/>
                </a:solidFill>
                <a:latin typeface="黑体" panose="02010609060101010101" pitchFamily="49" charset="-122"/>
                <a:ea typeface="黑体" panose="02010609060101010101" pitchFamily="49" charset="-122"/>
              </a:rPr>
              <a:t>》</a:t>
            </a:r>
            <a:endParaRPr lang="en-US" altLang="zh-CN" sz="3000" dirty="0" smtClean="0">
              <a:solidFill>
                <a:srgbClr val="002060"/>
              </a:solidFill>
              <a:latin typeface="黑体" panose="02010609060101010101" pitchFamily="49" charset="-122"/>
              <a:ea typeface="黑体" panose="02010609060101010101" pitchFamily="49" charset="-122"/>
            </a:endParaRPr>
          </a:p>
          <a:p>
            <a:pPr marL="0" indent="0" algn="just">
              <a:lnSpc>
                <a:spcPct val="120000"/>
              </a:lnSpc>
              <a:spcBef>
                <a:spcPts val="0"/>
              </a:spcBef>
              <a:spcAft>
                <a:spcPts val="0"/>
              </a:spcAft>
              <a:buNone/>
              <a:defRPr/>
            </a:pPr>
            <a:r>
              <a:rPr lang="zh-CN" altLang="zh-CN" sz="3000" dirty="0">
                <a:solidFill>
                  <a:srgbClr val="7030A0"/>
                </a:solidFill>
                <a:latin typeface="黑体" panose="02010609060101010101" pitchFamily="49" charset="-122"/>
                <a:ea typeface="黑体" panose="02010609060101010101" pitchFamily="49" charset="-122"/>
              </a:rPr>
              <a:t>《</a:t>
            </a:r>
            <a:r>
              <a:rPr lang="zh-CN" altLang="en-US" sz="3000" dirty="0">
                <a:solidFill>
                  <a:srgbClr val="7030A0"/>
                </a:solidFill>
                <a:latin typeface="黑体" panose="02010609060101010101" pitchFamily="49" charset="-122"/>
                <a:ea typeface="黑体" panose="02010609060101010101" pitchFamily="49" charset="-122"/>
              </a:rPr>
              <a:t>危险化学品安全管理条例</a:t>
            </a:r>
            <a:r>
              <a:rPr lang="zh-CN" altLang="zh-CN" sz="3000" dirty="0">
                <a:solidFill>
                  <a:srgbClr val="7030A0"/>
                </a:solidFill>
                <a:latin typeface="黑体" panose="02010609060101010101" pitchFamily="49" charset="-122"/>
                <a:ea typeface="黑体" panose="02010609060101010101" pitchFamily="49" charset="-122"/>
              </a:rPr>
              <a:t>》</a:t>
            </a:r>
            <a:r>
              <a:rPr lang="zh-CN" altLang="en-US" sz="3000" dirty="0">
                <a:solidFill>
                  <a:srgbClr val="7030A0"/>
                </a:solidFill>
                <a:latin typeface="黑体" panose="02010609060101010101" pitchFamily="49" charset="-122"/>
                <a:ea typeface="黑体" panose="02010609060101010101" pitchFamily="49" charset="-122"/>
              </a:rPr>
              <a:t>、</a:t>
            </a:r>
            <a:r>
              <a:rPr lang="zh-CN" altLang="zh-CN" sz="3000" dirty="0">
                <a:solidFill>
                  <a:srgbClr val="7030A0"/>
                </a:solidFill>
                <a:latin typeface="黑体" panose="02010609060101010101" pitchFamily="49" charset="-122"/>
                <a:ea typeface="黑体" panose="02010609060101010101" pitchFamily="49" charset="-122"/>
              </a:rPr>
              <a:t>《</a:t>
            </a:r>
            <a:r>
              <a:rPr lang="zh-CN" altLang="en-US" sz="3000" dirty="0">
                <a:solidFill>
                  <a:srgbClr val="7030A0"/>
                </a:solidFill>
                <a:latin typeface="黑体" panose="02010609060101010101" pitchFamily="49" charset="-122"/>
                <a:ea typeface="黑体" panose="02010609060101010101" pitchFamily="49" charset="-122"/>
              </a:rPr>
              <a:t>易制毒化学品管理条例</a:t>
            </a:r>
            <a:r>
              <a:rPr lang="zh-CN" altLang="zh-CN" sz="3000" dirty="0">
                <a:solidFill>
                  <a:srgbClr val="7030A0"/>
                </a:solidFill>
                <a:latin typeface="黑体" panose="02010609060101010101" pitchFamily="49" charset="-122"/>
                <a:ea typeface="黑体" panose="02010609060101010101" pitchFamily="49" charset="-122"/>
              </a:rPr>
              <a:t>》</a:t>
            </a:r>
            <a:endParaRPr lang="en-US" altLang="zh-CN" sz="3000" dirty="0">
              <a:solidFill>
                <a:srgbClr val="7030A0"/>
              </a:solidFill>
              <a:latin typeface="黑体" panose="02010609060101010101" pitchFamily="49" charset="-122"/>
              <a:ea typeface="黑体" panose="02010609060101010101" pitchFamily="49" charset="-122"/>
            </a:endParaRPr>
          </a:p>
          <a:p>
            <a:pPr marL="0" indent="0" algn="just">
              <a:lnSpc>
                <a:spcPct val="120000"/>
              </a:lnSpc>
              <a:spcBef>
                <a:spcPts val="0"/>
              </a:spcBef>
              <a:spcAft>
                <a:spcPts val="0"/>
              </a:spcAft>
              <a:buNone/>
              <a:defRPr/>
            </a:pPr>
            <a:r>
              <a:rPr lang="zh-CN" altLang="zh-CN" sz="3000" dirty="0" smtClean="0">
                <a:solidFill>
                  <a:srgbClr val="7030A0"/>
                </a:solidFill>
                <a:latin typeface="黑体" panose="02010609060101010101" pitchFamily="49" charset="-122"/>
                <a:ea typeface="黑体" panose="02010609060101010101" pitchFamily="49" charset="-122"/>
              </a:rPr>
              <a:t>《监控化学品管理条例》</a:t>
            </a:r>
            <a:r>
              <a:rPr lang="zh-CN" altLang="en-US" sz="3000" dirty="0" smtClean="0">
                <a:solidFill>
                  <a:srgbClr val="7030A0"/>
                </a:solidFill>
                <a:latin typeface="黑体" panose="02010609060101010101" pitchFamily="49" charset="-122"/>
                <a:ea typeface="黑体" panose="02010609060101010101" pitchFamily="49" charset="-122"/>
              </a:rPr>
              <a:t>、</a:t>
            </a:r>
            <a:r>
              <a:rPr lang="en-US" altLang="zh-CN" sz="3000" dirty="0" smtClean="0">
                <a:solidFill>
                  <a:srgbClr val="005EE8"/>
                </a:solidFill>
                <a:latin typeface="黑体" panose="02010609060101010101" pitchFamily="49" charset="-122"/>
                <a:ea typeface="黑体" panose="02010609060101010101" pitchFamily="49" charset="-122"/>
              </a:rPr>
              <a:t>《</a:t>
            </a:r>
            <a:r>
              <a:rPr lang="zh-CN" altLang="en-US" sz="3000" dirty="0">
                <a:solidFill>
                  <a:srgbClr val="005EE8"/>
                </a:solidFill>
                <a:latin typeface="黑体" panose="02010609060101010101" pitchFamily="49" charset="-122"/>
                <a:ea typeface="黑体" panose="02010609060101010101" pitchFamily="49" charset="-122"/>
              </a:rPr>
              <a:t>易制爆危险化学品治安管理办法</a:t>
            </a:r>
            <a:r>
              <a:rPr lang="en-US" altLang="zh-CN" sz="3000" dirty="0" smtClean="0">
                <a:solidFill>
                  <a:srgbClr val="005EE8"/>
                </a:solidFill>
                <a:latin typeface="黑体" panose="02010609060101010101" pitchFamily="49" charset="-122"/>
                <a:ea typeface="黑体" panose="02010609060101010101" pitchFamily="49" charset="-122"/>
              </a:rPr>
              <a:t>》</a:t>
            </a:r>
            <a:endParaRPr lang="en-US" altLang="zh-CN" sz="3000" dirty="0" smtClean="0">
              <a:solidFill>
                <a:srgbClr val="005EE8"/>
              </a:solidFill>
              <a:latin typeface="黑体" panose="02010609060101010101" pitchFamily="49" charset="-122"/>
              <a:ea typeface="黑体" panose="02010609060101010101" pitchFamily="49" charset="-122"/>
            </a:endParaRPr>
          </a:p>
          <a:p>
            <a:pPr marL="0" indent="0" algn="just">
              <a:lnSpc>
                <a:spcPct val="120000"/>
              </a:lnSpc>
              <a:spcBef>
                <a:spcPts val="0"/>
              </a:spcBef>
              <a:spcAft>
                <a:spcPts val="0"/>
              </a:spcAft>
              <a:buNone/>
              <a:defRPr/>
            </a:pPr>
            <a:r>
              <a:rPr lang="zh-CN" altLang="zh-CN" sz="3000" dirty="0" smtClean="0">
                <a:solidFill>
                  <a:srgbClr val="005EE8"/>
                </a:solidFill>
                <a:latin typeface="黑体" panose="02010609060101010101" pitchFamily="49" charset="-122"/>
                <a:ea typeface="黑体" panose="02010609060101010101" pitchFamily="49" charset="-122"/>
              </a:rPr>
              <a:t>《</a:t>
            </a:r>
            <a:r>
              <a:rPr lang="zh-CN" altLang="en-US" sz="3000" dirty="0" smtClean="0">
                <a:solidFill>
                  <a:srgbClr val="005EE8"/>
                </a:solidFill>
                <a:latin typeface="黑体" panose="02010609060101010101" pitchFamily="49" charset="-122"/>
                <a:ea typeface="黑体" panose="02010609060101010101" pitchFamily="49" charset="-122"/>
              </a:rPr>
              <a:t>危险化学品目录</a:t>
            </a:r>
            <a:r>
              <a:rPr lang="zh-CN" altLang="zh-CN" sz="3000" dirty="0" smtClean="0">
                <a:solidFill>
                  <a:srgbClr val="005EE8"/>
                </a:solidFill>
                <a:latin typeface="黑体" panose="02010609060101010101" pitchFamily="49" charset="-122"/>
                <a:ea typeface="黑体" panose="02010609060101010101" pitchFamily="49" charset="-122"/>
              </a:rPr>
              <a:t>》</a:t>
            </a:r>
            <a:r>
              <a:rPr lang="zh-CN" altLang="en-US" sz="3000" dirty="0" smtClean="0">
                <a:solidFill>
                  <a:srgbClr val="005EE8"/>
                </a:solidFill>
                <a:latin typeface="黑体" panose="02010609060101010101" pitchFamily="49" charset="-122"/>
                <a:ea typeface="黑体" panose="02010609060101010101" pitchFamily="49" charset="-122"/>
              </a:rPr>
              <a:t>、</a:t>
            </a:r>
            <a:r>
              <a:rPr lang="en-US" altLang="zh-CN" sz="3000" dirty="0" smtClean="0">
                <a:solidFill>
                  <a:srgbClr val="005EE8"/>
                </a:solidFill>
                <a:latin typeface="黑体" panose="02010609060101010101" pitchFamily="49" charset="-122"/>
                <a:ea typeface="黑体" panose="02010609060101010101" pitchFamily="49" charset="-122"/>
              </a:rPr>
              <a:t>《</a:t>
            </a:r>
            <a:r>
              <a:rPr lang="zh-CN" altLang="zh-CN" sz="3000" dirty="0">
                <a:solidFill>
                  <a:srgbClr val="005EE8"/>
                </a:solidFill>
                <a:latin typeface="黑体" panose="02010609060101010101" pitchFamily="49" charset="-122"/>
                <a:ea typeface="黑体" panose="02010609060101010101" pitchFamily="49" charset="-122"/>
              </a:rPr>
              <a:t>易制爆危险化学品</a:t>
            </a:r>
            <a:r>
              <a:rPr lang="zh-CN" altLang="en-US" sz="3000" dirty="0">
                <a:solidFill>
                  <a:srgbClr val="005EE8"/>
                </a:solidFill>
                <a:latin typeface="黑体" panose="02010609060101010101" pitchFamily="49" charset="-122"/>
                <a:ea typeface="黑体" panose="02010609060101010101" pitchFamily="49" charset="-122"/>
              </a:rPr>
              <a:t>名录</a:t>
            </a:r>
            <a:r>
              <a:rPr lang="en-US" altLang="zh-CN" sz="3000" dirty="0">
                <a:solidFill>
                  <a:srgbClr val="005EE8"/>
                </a:solidFill>
                <a:latin typeface="黑体" panose="02010609060101010101" pitchFamily="49" charset="-122"/>
                <a:ea typeface="黑体" panose="02010609060101010101" pitchFamily="49" charset="-122"/>
              </a:rPr>
              <a:t>》</a:t>
            </a:r>
            <a:endParaRPr lang="en-US" altLang="zh-CN" sz="3000" dirty="0" smtClean="0">
              <a:solidFill>
                <a:srgbClr val="005EE8"/>
              </a:solidFill>
              <a:latin typeface="黑体" panose="02010609060101010101" pitchFamily="49" charset="-122"/>
              <a:ea typeface="黑体" panose="02010609060101010101" pitchFamily="49" charset="-122"/>
            </a:endParaRPr>
          </a:p>
        </p:txBody>
      </p:sp>
      <p:sp>
        <p:nvSpPr>
          <p:cNvPr id="2" name="灯片编号占位符 1"/>
          <p:cNvSpPr>
            <a:spLocks noGrp="1"/>
          </p:cNvSpPr>
          <p:nvPr>
            <p:ph type="sldNum" sz="quarter" idx="12"/>
          </p:nvPr>
        </p:nvSpPr>
        <p:spPr/>
        <p:txBody>
          <a:bodyPr/>
          <a:lstStyle/>
          <a:p>
            <a:pPr>
              <a:defRPr/>
            </a:pPr>
            <a:fld id="{2DF0EC56-E1A7-4A46-86F1-FEFF1B24FD78}" type="slidenum">
              <a:rPr lang="zh-CN" altLang="en-US" smtClean="0"/>
            </a:fld>
            <a:endParaRPr lang="en-US" altLang="zh-CN"/>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2">
                                            <p:txEl>
                                              <p:pRg st="1" end="1"/>
                                            </p:txEl>
                                          </p:spTgt>
                                        </p:tgtEl>
                                        <p:attrNameLst>
                                          <p:attrName>style.visibility</p:attrName>
                                        </p:attrNameLst>
                                      </p:cBhvr>
                                      <p:to>
                                        <p:strVal val="visible"/>
                                      </p:to>
                                    </p:set>
                                    <p:anim calcmode="lin" valueType="num">
                                      <p:cBhvr additive="base">
                                        <p:cTn id="7" dur="500" fill="hold"/>
                                        <p:tgtEl>
                                          <p:spTgt spid="12">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2">
                                            <p:txEl>
                                              <p:pRg st="1" end="1"/>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12">
                                            <p:txEl>
                                              <p:pRg st="2" end="2"/>
                                            </p:txEl>
                                          </p:spTgt>
                                        </p:tgtEl>
                                        <p:attrNameLst>
                                          <p:attrName>style.visibility</p:attrName>
                                        </p:attrNameLst>
                                      </p:cBhvr>
                                      <p:to>
                                        <p:strVal val="visible"/>
                                      </p:to>
                                    </p:set>
                                    <p:anim calcmode="lin" valueType="num">
                                      <p:cBhvr additive="base">
                                        <p:cTn id="11" dur="500" fill="hold"/>
                                        <p:tgtEl>
                                          <p:spTgt spid="12">
                                            <p:txEl>
                                              <p:pRg st="2" end="2"/>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12">
                                            <p:txEl>
                                              <p:pRg st="2" end="2"/>
                                            </p:txEl>
                                          </p:spTgt>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12">
                                            <p:txEl>
                                              <p:pRg st="3" end="3"/>
                                            </p:txEl>
                                          </p:spTgt>
                                        </p:tgtEl>
                                        <p:attrNameLst>
                                          <p:attrName>style.visibility</p:attrName>
                                        </p:attrNameLst>
                                      </p:cBhvr>
                                      <p:to>
                                        <p:strVal val="visible"/>
                                      </p:to>
                                    </p:set>
                                    <p:anim calcmode="lin" valueType="num">
                                      <p:cBhvr additive="base">
                                        <p:cTn id="15" dur="500" fill="hold"/>
                                        <p:tgtEl>
                                          <p:spTgt spid="12">
                                            <p:txEl>
                                              <p:pRg st="3" end="3"/>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12">
                                            <p:txEl>
                                              <p:pRg st="3" end="3"/>
                                            </p:txEl>
                                          </p:spTgt>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12">
                                            <p:txEl>
                                              <p:pRg st="4" end="4"/>
                                            </p:txEl>
                                          </p:spTgt>
                                        </p:tgtEl>
                                        <p:attrNameLst>
                                          <p:attrName>style.visibility</p:attrName>
                                        </p:attrNameLst>
                                      </p:cBhvr>
                                      <p:to>
                                        <p:strVal val="visible"/>
                                      </p:to>
                                    </p:set>
                                    <p:anim calcmode="lin" valueType="num">
                                      <p:cBhvr additive="base">
                                        <p:cTn id="19" dur="500" fill="hold"/>
                                        <p:tgtEl>
                                          <p:spTgt spid="12">
                                            <p:txEl>
                                              <p:pRg st="4" end="4"/>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12">
                                            <p:txEl>
                                              <p:pRg st="4" end="4"/>
                                            </p:txEl>
                                          </p:spTgt>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12">
                                            <p:txEl>
                                              <p:pRg st="5" end="5"/>
                                            </p:txEl>
                                          </p:spTgt>
                                        </p:tgtEl>
                                        <p:attrNameLst>
                                          <p:attrName>style.visibility</p:attrName>
                                        </p:attrNameLst>
                                      </p:cBhvr>
                                      <p:to>
                                        <p:strVal val="visible"/>
                                      </p:to>
                                    </p:set>
                                    <p:anim calcmode="lin" valueType="num">
                                      <p:cBhvr additive="base">
                                        <p:cTn id="23" dur="500" fill="hold"/>
                                        <p:tgtEl>
                                          <p:spTgt spid="12">
                                            <p:txEl>
                                              <p:pRg st="5" end="5"/>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12">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nodeType="clickEffect">
                                  <p:stCondLst>
                                    <p:cond delay="0"/>
                                  </p:stCondLst>
                                  <p:childTnLst>
                                    <p:set>
                                      <p:cBhvr>
                                        <p:cTn id="28" dur="1" fill="hold">
                                          <p:stCondLst>
                                            <p:cond delay="0"/>
                                          </p:stCondLst>
                                        </p:cTn>
                                        <p:tgtEl>
                                          <p:spTgt spid="12">
                                            <p:txEl>
                                              <p:pRg st="6" end="6"/>
                                            </p:txEl>
                                          </p:spTgt>
                                        </p:tgtEl>
                                        <p:attrNameLst>
                                          <p:attrName>style.visibility</p:attrName>
                                        </p:attrNameLst>
                                      </p:cBhvr>
                                      <p:to>
                                        <p:strVal val="visible"/>
                                      </p:to>
                                    </p:set>
                                    <p:anim calcmode="lin" valueType="num">
                                      <p:cBhvr additive="base">
                                        <p:cTn id="29" dur="500" fill="hold"/>
                                        <p:tgtEl>
                                          <p:spTgt spid="12">
                                            <p:txEl>
                                              <p:pRg st="6" end="6"/>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12">
                                            <p:txEl>
                                              <p:pRg st="6" end="6"/>
                                            </p:txEl>
                                          </p:spTgt>
                                        </p:tgtEl>
                                        <p:attrNameLst>
                                          <p:attrName>ppt_y</p:attrName>
                                        </p:attrNameLst>
                                      </p:cBhvr>
                                      <p:tavLst>
                                        <p:tav tm="0">
                                          <p:val>
                                            <p:strVal val="1+#ppt_h/2"/>
                                          </p:val>
                                        </p:tav>
                                        <p:tav tm="100000">
                                          <p:val>
                                            <p:strVal val="#ppt_y"/>
                                          </p:val>
                                        </p:tav>
                                      </p:tavLst>
                                    </p:anim>
                                  </p:childTnLst>
                                </p:cTn>
                              </p:par>
                              <p:par>
                                <p:cTn id="31" presetID="2" presetClass="entr" presetSubtype="4" fill="hold" nodeType="withEffect">
                                  <p:stCondLst>
                                    <p:cond delay="0"/>
                                  </p:stCondLst>
                                  <p:childTnLst>
                                    <p:set>
                                      <p:cBhvr>
                                        <p:cTn id="32" dur="1" fill="hold">
                                          <p:stCondLst>
                                            <p:cond delay="0"/>
                                          </p:stCondLst>
                                        </p:cTn>
                                        <p:tgtEl>
                                          <p:spTgt spid="12">
                                            <p:txEl>
                                              <p:pRg st="7" end="7"/>
                                            </p:txEl>
                                          </p:spTgt>
                                        </p:tgtEl>
                                        <p:attrNameLst>
                                          <p:attrName>style.visibility</p:attrName>
                                        </p:attrNameLst>
                                      </p:cBhvr>
                                      <p:to>
                                        <p:strVal val="visible"/>
                                      </p:to>
                                    </p:set>
                                    <p:anim calcmode="lin" valueType="num">
                                      <p:cBhvr additive="base">
                                        <p:cTn id="33" dur="500" fill="hold"/>
                                        <p:tgtEl>
                                          <p:spTgt spid="12">
                                            <p:txEl>
                                              <p:pRg st="7" end="7"/>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12">
                                            <p:txEl>
                                              <p:pRg st="7" end="7"/>
                                            </p:txEl>
                                          </p:spTgt>
                                        </p:tgtEl>
                                        <p:attrNameLst>
                                          <p:attrName>ppt_y</p:attrName>
                                        </p:attrNameLst>
                                      </p:cBhvr>
                                      <p:tavLst>
                                        <p:tav tm="0">
                                          <p:val>
                                            <p:strVal val="1+#ppt_h/2"/>
                                          </p:val>
                                        </p:tav>
                                        <p:tav tm="100000">
                                          <p:val>
                                            <p:strVal val="#ppt_y"/>
                                          </p:val>
                                        </p:tav>
                                      </p:tavLst>
                                    </p:anim>
                                  </p:childTnLst>
                                </p:cTn>
                              </p:par>
                              <p:par>
                                <p:cTn id="35" presetID="2" presetClass="entr" presetSubtype="4" fill="hold" nodeType="withEffect">
                                  <p:stCondLst>
                                    <p:cond delay="0"/>
                                  </p:stCondLst>
                                  <p:childTnLst>
                                    <p:set>
                                      <p:cBhvr>
                                        <p:cTn id="36" dur="1" fill="hold">
                                          <p:stCondLst>
                                            <p:cond delay="0"/>
                                          </p:stCondLst>
                                        </p:cTn>
                                        <p:tgtEl>
                                          <p:spTgt spid="12">
                                            <p:txEl>
                                              <p:pRg st="8" end="8"/>
                                            </p:txEl>
                                          </p:spTgt>
                                        </p:tgtEl>
                                        <p:attrNameLst>
                                          <p:attrName>style.visibility</p:attrName>
                                        </p:attrNameLst>
                                      </p:cBhvr>
                                      <p:to>
                                        <p:strVal val="visible"/>
                                      </p:to>
                                    </p:set>
                                    <p:anim calcmode="lin" valueType="num">
                                      <p:cBhvr additive="base">
                                        <p:cTn id="37" dur="500" fill="hold"/>
                                        <p:tgtEl>
                                          <p:spTgt spid="12">
                                            <p:txEl>
                                              <p:pRg st="8" end="8"/>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12">
                                            <p:txEl>
                                              <p:pRg st="8" end="8"/>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1"/>
          <a:stretch>
            <a:fillRect/>
          </a:stretch>
        </p:blipFill>
        <p:spPr>
          <a:xfrm>
            <a:off x="8006781" y="1502338"/>
            <a:ext cx="3675414" cy="4674668"/>
          </a:xfrm>
          <a:prstGeom prst="rect">
            <a:avLst/>
          </a:prstGeom>
        </p:spPr>
      </p:pic>
      <p:sp>
        <p:nvSpPr>
          <p:cNvPr id="12" name="矩形 11"/>
          <p:cNvSpPr/>
          <p:nvPr/>
        </p:nvSpPr>
        <p:spPr>
          <a:xfrm>
            <a:off x="551384" y="1357224"/>
            <a:ext cx="7272808" cy="4819781"/>
          </a:xfrm>
          <a:prstGeom prst="rect">
            <a:avLst/>
          </a:prstGeom>
        </p:spPr>
        <p:txBody>
          <a:bodyPr wrap="square">
            <a:spAutoFit/>
          </a:bodyPr>
          <a:lstStyle/>
          <a:p>
            <a:pPr algn="ctr">
              <a:lnSpc>
                <a:spcPct val="120000"/>
              </a:lnSpc>
              <a:spcBef>
                <a:spcPts val="0"/>
              </a:spcBef>
            </a:pPr>
            <a:r>
              <a:rPr lang="en-US" altLang="zh-CN" sz="3200" dirty="0" smtClean="0">
                <a:solidFill>
                  <a:srgbClr val="FF0000"/>
                </a:solidFill>
                <a:latin typeface="黑体" panose="02010609060101010101" pitchFamily="49" charset="-122"/>
                <a:ea typeface="黑体" panose="02010609060101010101" pitchFamily="49" charset="-122"/>
              </a:rPr>
              <a:t>《</a:t>
            </a:r>
            <a:r>
              <a:rPr lang="zh-CN" altLang="en-US" sz="3200" dirty="0">
                <a:solidFill>
                  <a:srgbClr val="FF0000"/>
                </a:solidFill>
                <a:latin typeface="黑体" panose="02010609060101010101" pitchFamily="49" charset="-122"/>
                <a:ea typeface="黑体" panose="02010609060101010101" pitchFamily="49" charset="-122"/>
              </a:rPr>
              <a:t>中华人民共和国安全生产法</a:t>
            </a:r>
            <a:r>
              <a:rPr lang="en-US" altLang="zh-CN" sz="3200" dirty="0">
                <a:solidFill>
                  <a:srgbClr val="FF0000"/>
                </a:solidFill>
                <a:latin typeface="黑体" panose="02010609060101010101" pitchFamily="49" charset="-122"/>
                <a:ea typeface="黑体" panose="02010609060101010101" pitchFamily="49" charset="-122"/>
              </a:rPr>
              <a:t>》</a:t>
            </a:r>
            <a:endParaRPr lang="en-US" altLang="zh-CN" sz="3200" dirty="0">
              <a:solidFill>
                <a:srgbClr val="002060"/>
              </a:solidFill>
              <a:latin typeface="黑体" panose="02010609060101010101" pitchFamily="49" charset="-122"/>
              <a:ea typeface="黑体" panose="02010609060101010101" pitchFamily="49" charset="-122"/>
            </a:endParaRPr>
          </a:p>
          <a:p>
            <a:pPr algn="just">
              <a:lnSpc>
                <a:spcPct val="120000"/>
              </a:lnSpc>
              <a:spcBef>
                <a:spcPts val="0"/>
              </a:spcBef>
            </a:pPr>
            <a:r>
              <a:rPr lang="en-US" altLang="zh-CN" sz="3200" dirty="0" smtClean="0">
                <a:solidFill>
                  <a:srgbClr val="002060"/>
                </a:solidFill>
                <a:latin typeface="黑体" panose="02010609060101010101" pitchFamily="49" charset="-122"/>
                <a:ea typeface="黑体" panose="02010609060101010101" pitchFamily="49" charset="-122"/>
              </a:rPr>
              <a:t>  2002</a:t>
            </a:r>
            <a:r>
              <a:rPr lang="zh-CN" altLang="en-US" sz="3200" dirty="0">
                <a:solidFill>
                  <a:srgbClr val="002060"/>
                </a:solidFill>
                <a:latin typeface="黑体" panose="02010609060101010101" pitchFamily="49" charset="-122"/>
                <a:ea typeface="黑体" panose="02010609060101010101" pitchFamily="49" charset="-122"/>
              </a:rPr>
              <a:t>年</a:t>
            </a:r>
            <a:r>
              <a:rPr lang="en-US" altLang="zh-CN" sz="3200" dirty="0">
                <a:solidFill>
                  <a:srgbClr val="002060"/>
                </a:solidFill>
                <a:latin typeface="黑体" panose="02010609060101010101" pitchFamily="49" charset="-122"/>
                <a:ea typeface="黑体" panose="02010609060101010101" pitchFamily="49" charset="-122"/>
              </a:rPr>
              <a:t>6</a:t>
            </a:r>
            <a:r>
              <a:rPr lang="zh-CN" altLang="en-US" sz="3200" dirty="0">
                <a:solidFill>
                  <a:srgbClr val="002060"/>
                </a:solidFill>
                <a:latin typeface="黑体" panose="02010609060101010101" pitchFamily="49" charset="-122"/>
                <a:ea typeface="黑体" panose="02010609060101010101" pitchFamily="49" charset="-122"/>
              </a:rPr>
              <a:t>月</a:t>
            </a:r>
            <a:r>
              <a:rPr lang="en-US" altLang="zh-CN" sz="3200" dirty="0">
                <a:solidFill>
                  <a:srgbClr val="002060"/>
                </a:solidFill>
                <a:latin typeface="黑体" panose="02010609060101010101" pitchFamily="49" charset="-122"/>
                <a:ea typeface="黑体" panose="02010609060101010101" pitchFamily="49" charset="-122"/>
              </a:rPr>
              <a:t>29</a:t>
            </a:r>
            <a:r>
              <a:rPr lang="zh-CN" altLang="en-US" sz="3200" dirty="0">
                <a:solidFill>
                  <a:srgbClr val="002060"/>
                </a:solidFill>
                <a:latin typeface="黑体" panose="02010609060101010101" pitchFamily="49" charset="-122"/>
                <a:ea typeface="黑体" panose="02010609060101010101" pitchFamily="49" charset="-122"/>
              </a:rPr>
              <a:t>日第九届</a:t>
            </a:r>
            <a:r>
              <a:rPr lang="zh-CN" altLang="en-US" sz="3200" dirty="0" smtClean="0">
                <a:solidFill>
                  <a:srgbClr val="002060"/>
                </a:solidFill>
                <a:latin typeface="黑体" panose="02010609060101010101" pitchFamily="49" charset="-122"/>
                <a:ea typeface="黑体" panose="02010609060101010101" pitchFamily="49" charset="-122"/>
              </a:rPr>
              <a:t>全国人大常务委员会第</a:t>
            </a:r>
            <a:r>
              <a:rPr lang="en-US" altLang="zh-CN" sz="3200" dirty="0" smtClean="0">
                <a:solidFill>
                  <a:srgbClr val="002060"/>
                </a:solidFill>
                <a:latin typeface="黑体" panose="02010609060101010101" pitchFamily="49" charset="-122"/>
                <a:ea typeface="黑体" panose="02010609060101010101" pitchFamily="49" charset="-122"/>
              </a:rPr>
              <a:t>28</a:t>
            </a:r>
            <a:r>
              <a:rPr lang="zh-CN" altLang="en-US" sz="3200" dirty="0">
                <a:solidFill>
                  <a:srgbClr val="002060"/>
                </a:solidFill>
                <a:latin typeface="黑体" panose="02010609060101010101" pitchFamily="49" charset="-122"/>
                <a:ea typeface="黑体" panose="02010609060101010101" pitchFamily="49" charset="-122"/>
              </a:rPr>
              <a:t>次会议公布，</a:t>
            </a:r>
            <a:r>
              <a:rPr lang="en-US" altLang="zh-CN" sz="3200" dirty="0">
                <a:solidFill>
                  <a:srgbClr val="002060"/>
                </a:solidFill>
                <a:latin typeface="黑体" panose="02010609060101010101" pitchFamily="49" charset="-122"/>
                <a:ea typeface="黑体" panose="02010609060101010101" pitchFamily="49" charset="-122"/>
              </a:rPr>
              <a:t>2002</a:t>
            </a:r>
            <a:r>
              <a:rPr lang="zh-CN" altLang="en-US" sz="3200" dirty="0">
                <a:solidFill>
                  <a:srgbClr val="002060"/>
                </a:solidFill>
                <a:latin typeface="黑体" panose="02010609060101010101" pitchFamily="49" charset="-122"/>
                <a:ea typeface="黑体" panose="02010609060101010101" pitchFamily="49" charset="-122"/>
              </a:rPr>
              <a:t>年</a:t>
            </a:r>
            <a:r>
              <a:rPr lang="en-US" altLang="zh-CN" sz="3200" dirty="0">
                <a:solidFill>
                  <a:srgbClr val="002060"/>
                </a:solidFill>
                <a:latin typeface="黑体" panose="02010609060101010101" pitchFamily="49" charset="-122"/>
                <a:ea typeface="黑体" panose="02010609060101010101" pitchFamily="49" charset="-122"/>
              </a:rPr>
              <a:t>11</a:t>
            </a:r>
            <a:r>
              <a:rPr lang="zh-CN" altLang="en-US" sz="3200" dirty="0">
                <a:solidFill>
                  <a:srgbClr val="002060"/>
                </a:solidFill>
                <a:latin typeface="黑体" panose="02010609060101010101" pitchFamily="49" charset="-122"/>
                <a:ea typeface="黑体" panose="02010609060101010101" pitchFamily="49" charset="-122"/>
              </a:rPr>
              <a:t>月</a:t>
            </a:r>
            <a:r>
              <a:rPr lang="en-US" altLang="zh-CN" sz="3200" dirty="0">
                <a:solidFill>
                  <a:srgbClr val="002060"/>
                </a:solidFill>
                <a:latin typeface="黑体" panose="02010609060101010101" pitchFamily="49" charset="-122"/>
                <a:ea typeface="黑体" panose="02010609060101010101" pitchFamily="49" charset="-122"/>
              </a:rPr>
              <a:t>1</a:t>
            </a:r>
            <a:r>
              <a:rPr lang="zh-CN" altLang="en-US" sz="3200" dirty="0">
                <a:solidFill>
                  <a:srgbClr val="002060"/>
                </a:solidFill>
                <a:latin typeface="黑体" panose="02010609060101010101" pitchFamily="49" charset="-122"/>
                <a:ea typeface="黑体" panose="02010609060101010101" pitchFamily="49" charset="-122"/>
              </a:rPr>
              <a:t>日起施行。</a:t>
            </a:r>
            <a:endParaRPr lang="en-US" altLang="zh-CN" sz="3200" dirty="0">
              <a:solidFill>
                <a:srgbClr val="002060"/>
              </a:solidFill>
              <a:latin typeface="黑体" panose="02010609060101010101" pitchFamily="49" charset="-122"/>
              <a:ea typeface="黑体" panose="02010609060101010101" pitchFamily="49" charset="-122"/>
            </a:endParaRPr>
          </a:p>
          <a:p>
            <a:pPr algn="just">
              <a:lnSpc>
                <a:spcPct val="120000"/>
              </a:lnSpc>
              <a:spcBef>
                <a:spcPts val="0"/>
              </a:spcBef>
            </a:pPr>
            <a:r>
              <a:rPr lang="en-US" altLang="zh-CN" sz="3200" dirty="0" smtClean="0">
                <a:solidFill>
                  <a:srgbClr val="002060"/>
                </a:solidFill>
                <a:latin typeface="黑体" panose="02010609060101010101" pitchFamily="49" charset="-122"/>
                <a:ea typeface="黑体" panose="02010609060101010101" pitchFamily="49" charset="-122"/>
              </a:rPr>
              <a:t>  2021</a:t>
            </a:r>
            <a:r>
              <a:rPr lang="zh-CN" altLang="en-US" sz="3200" dirty="0">
                <a:solidFill>
                  <a:srgbClr val="002060"/>
                </a:solidFill>
                <a:latin typeface="黑体" panose="02010609060101010101" pitchFamily="49" charset="-122"/>
                <a:ea typeface="黑体" panose="02010609060101010101" pitchFamily="49" charset="-122"/>
              </a:rPr>
              <a:t>年</a:t>
            </a:r>
            <a:r>
              <a:rPr lang="en-US" altLang="zh-CN" sz="3200" dirty="0">
                <a:solidFill>
                  <a:srgbClr val="002060"/>
                </a:solidFill>
                <a:latin typeface="黑体" panose="02010609060101010101" pitchFamily="49" charset="-122"/>
                <a:ea typeface="黑体" panose="02010609060101010101" pitchFamily="49" charset="-122"/>
              </a:rPr>
              <a:t>6</a:t>
            </a:r>
            <a:r>
              <a:rPr lang="zh-CN" altLang="en-US" sz="3200" dirty="0">
                <a:solidFill>
                  <a:srgbClr val="002060"/>
                </a:solidFill>
                <a:latin typeface="黑体" panose="02010609060101010101" pitchFamily="49" charset="-122"/>
                <a:ea typeface="黑体" panose="02010609060101010101" pitchFamily="49" charset="-122"/>
              </a:rPr>
              <a:t>月</a:t>
            </a:r>
            <a:r>
              <a:rPr lang="en-US" altLang="zh-CN" sz="3200" dirty="0">
                <a:solidFill>
                  <a:srgbClr val="002060"/>
                </a:solidFill>
                <a:latin typeface="黑体" panose="02010609060101010101" pitchFamily="49" charset="-122"/>
                <a:ea typeface="黑体" panose="02010609060101010101" pitchFamily="49" charset="-122"/>
              </a:rPr>
              <a:t>10</a:t>
            </a:r>
            <a:r>
              <a:rPr lang="zh-CN" altLang="en-US" sz="3200" dirty="0">
                <a:solidFill>
                  <a:srgbClr val="002060"/>
                </a:solidFill>
                <a:latin typeface="黑体" panose="02010609060101010101" pitchFamily="49" charset="-122"/>
                <a:ea typeface="黑体" panose="02010609060101010101" pitchFamily="49" charset="-122"/>
              </a:rPr>
              <a:t>日，第十三届全国人大会常委会第二十九次会议于通过通过修改</a:t>
            </a:r>
            <a:r>
              <a:rPr lang="en-US" altLang="zh-CN" sz="3200" dirty="0">
                <a:solidFill>
                  <a:srgbClr val="002060"/>
                </a:solidFill>
                <a:latin typeface="黑体" panose="02010609060101010101" pitchFamily="49" charset="-122"/>
                <a:ea typeface="黑体" panose="02010609060101010101" pitchFamily="49" charset="-122"/>
              </a:rPr>
              <a:t>《</a:t>
            </a:r>
            <a:r>
              <a:rPr lang="zh-CN" altLang="en-US" sz="3200" dirty="0">
                <a:solidFill>
                  <a:srgbClr val="002060"/>
                </a:solidFill>
                <a:latin typeface="黑体" panose="02010609060101010101" pitchFamily="49" charset="-122"/>
                <a:ea typeface="黑体" panose="02010609060101010101" pitchFamily="49" charset="-122"/>
              </a:rPr>
              <a:t>中华人民共和国安全生产法</a:t>
            </a:r>
            <a:r>
              <a:rPr lang="en-US" altLang="zh-CN" sz="3200" dirty="0">
                <a:solidFill>
                  <a:srgbClr val="002060"/>
                </a:solidFill>
                <a:latin typeface="黑体" panose="02010609060101010101" pitchFamily="49" charset="-122"/>
                <a:ea typeface="黑体" panose="02010609060101010101" pitchFamily="49" charset="-122"/>
              </a:rPr>
              <a:t>》</a:t>
            </a:r>
            <a:r>
              <a:rPr lang="zh-CN" altLang="en-US" sz="3200" dirty="0">
                <a:solidFill>
                  <a:srgbClr val="002060"/>
                </a:solidFill>
                <a:latin typeface="黑体" panose="02010609060101010101" pitchFamily="49" charset="-122"/>
                <a:ea typeface="黑体" panose="02010609060101010101" pitchFamily="49" charset="-122"/>
              </a:rPr>
              <a:t>的决定，自</a:t>
            </a:r>
            <a:r>
              <a:rPr lang="en-US" altLang="zh-CN" sz="3200" dirty="0">
                <a:solidFill>
                  <a:srgbClr val="002060"/>
                </a:solidFill>
                <a:latin typeface="黑体" panose="02010609060101010101" pitchFamily="49" charset="-122"/>
                <a:ea typeface="黑体" panose="02010609060101010101" pitchFamily="49" charset="-122"/>
              </a:rPr>
              <a:t>2021</a:t>
            </a:r>
            <a:r>
              <a:rPr lang="zh-CN" altLang="en-US" sz="3200" dirty="0">
                <a:solidFill>
                  <a:srgbClr val="002060"/>
                </a:solidFill>
                <a:latin typeface="黑体" panose="02010609060101010101" pitchFamily="49" charset="-122"/>
                <a:ea typeface="黑体" panose="02010609060101010101" pitchFamily="49" charset="-122"/>
              </a:rPr>
              <a:t>年</a:t>
            </a:r>
            <a:r>
              <a:rPr lang="en-US" altLang="zh-CN" sz="3200" dirty="0">
                <a:solidFill>
                  <a:srgbClr val="002060"/>
                </a:solidFill>
                <a:latin typeface="黑体" panose="02010609060101010101" pitchFamily="49" charset="-122"/>
                <a:ea typeface="黑体" panose="02010609060101010101" pitchFamily="49" charset="-122"/>
              </a:rPr>
              <a:t>9</a:t>
            </a:r>
            <a:r>
              <a:rPr lang="zh-CN" altLang="en-US" sz="3200" dirty="0">
                <a:solidFill>
                  <a:srgbClr val="002060"/>
                </a:solidFill>
                <a:latin typeface="黑体" panose="02010609060101010101" pitchFamily="49" charset="-122"/>
                <a:ea typeface="黑体" panose="02010609060101010101" pitchFamily="49" charset="-122"/>
              </a:rPr>
              <a:t>月</a:t>
            </a:r>
            <a:r>
              <a:rPr lang="en-US" altLang="zh-CN" sz="3200" dirty="0">
                <a:solidFill>
                  <a:srgbClr val="002060"/>
                </a:solidFill>
                <a:latin typeface="黑体" panose="02010609060101010101" pitchFamily="49" charset="-122"/>
                <a:ea typeface="黑体" panose="02010609060101010101" pitchFamily="49" charset="-122"/>
              </a:rPr>
              <a:t>1</a:t>
            </a:r>
            <a:r>
              <a:rPr lang="zh-CN" altLang="en-US" sz="3200" dirty="0">
                <a:solidFill>
                  <a:srgbClr val="002060"/>
                </a:solidFill>
                <a:latin typeface="黑体" panose="02010609060101010101" pitchFamily="49" charset="-122"/>
                <a:ea typeface="黑体" panose="02010609060101010101" pitchFamily="49" charset="-122"/>
              </a:rPr>
              <a:t>日起施行</a:t>
            </a:r>
            <a:r>
              <a:rPr lang="zh-CN" altLang="en-US" sz="3200" dirty="0" smtClean="0">
                <a:solidFill>
                  <a:srgbClr val="002060"/>
                </a:solidFill>
                <a:latin typeface="黑体" panose="02010609060101010101" pitchFamily="49" charset="-122"/>
                <a:ea typeface="黑体" panose="02010609060101010101" pitchFamily="49" charset="-122"/>
              </a:rPr>
              <a:t>。</a:t>
            </a:r>
            <a:endParaRPr lang="en-US" altLang="zh-CN" sz="3200" dirty="0">
              <a:solidFill>
                <a:srgbClr val="002060"/>
              </a:solidFill>
              <a:latin typeface="黑体" panose="02010609060101010101" pitchFamily="49" charset="-122"/>
              <a:ea typeface="黑体" panose="02010609060101010101" pitchFamily="49" charset="-122"/>
            </a:endParaRPr>
          </a:p>
        </p:txBody>
      </p:sp>
      <p:sp>
        <p:nvSpPr>
          <p:cNvPr id="2" name="灯片编号占位符 1"/>
          <p:cNvSpPr>
            <a:spLocks noGrp="1"/>
          </p:cNvSpPr>
          <p:nvPr>
            <p:ph type="sldNum" sz="quarter" idx="12"/>
          </p:nvPr>
        </p:nvSpPr>
        <p:spPr/>
        <p:txBody>
          <a:bodyPr/>
          <a:lstStyle/>
          <a:p>
            <a:pPr>
              <a:defRPr/>
            </a:pPr>
            <a:fld id="{2DF0EC56-E1A7-4A46-86F1-FEFF1B24FD78}" type="slidenum">
              <a:rPr lang="zh-CN" altLang="en-US" smtClean="0"/>
            </a:fld>
            <a:endParaRPr lang="en-US" altLang="zh-CN"/>
          </a:p>
        </p:txBody>
      </p:sp>
      <p:grpSp>
        <p:nvGrpSpPr>
          <p:cNvPr id="14" name="组合 13"/>
          <p:cNvGrpSpPr/>
          <p:nvPr/>
        </p:nvGrpSpPr>
        <p:grpSpPr>
          <a:xfrm>
            <a:off x="407368" y="242176"/>
            <a:ext cx="11449271" cy="1096576"/>
            <a:chOff x="371365" y="116632"/>
            <a:chExt cx="11449271" cy="1096576"/>
          </a:xfrm>
        </p:grpSpPr>
        <p:pic>
          <p:nvPicPr>
            <p:cNvPr id="15" name="Picture 22" descr="方案2+封底(白色字体） 拷贝"/>
            <p:cNvPicPr>
              <a:picLocks noChangeAspect="1" noChangeArrowheads="1"/>
            </p:cNvPicPr>
            <p:nvPr/>
          </p:nvPicPr>
          <p:blipFill rotWithShape="1">
            <a:blip r:embed="rId2">
              <a:extLst>
                <a:ext uri="{28A0092B-C50C-407E-A947-70E740481C1C}">
                  <a14:useLocalDpi xmlns:a14="http://schemas.microsoft.com/office/drawing/2010/main" val="0"/>
                </a:ext>
              </a:extLst>
            </a:blip>
            <a:srcRect t="1332" b="10386"/>
            <a:stretch>
              <a:fillRect/>
            </a:stretch>
          </p:blipFill>
          <p:spPr bwMode="auto">
            <a:xfrm>
              <a:off x="5067609" y="116632"/>
              <a:ext cx="1249518" cy="10965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6" name="组合 15"/>
            <p:cNvGrpSpPr/>
            <p:nvPr/>
          </p:nvGrpSpPr>
          <p:grpSpPr>
            <a:xfrm>
              <a:off x="371365" y="272393"/>
              <a:ext cx="11449271" cy="741877"/>
              <a:chOff x="371365" y="272393"/>
              <a:chExt cx="11449271" cy="741877"/>
            </a:xfrm>
          </p:grpSpPr>
          <p:sp>
            <p:nvSpPr>
              <p:cNvPr id="17" name="矩形 16"/>
              <p:cNvSpPr/>
              <p:nvPr/>
            </p:nvSpPr>
            <p:spPr bwMode="auto">
              <a:xfrm>
                <a:off x="371365" y="272393"/>
                <a:ext cx="4248472" cy="741877"/>
              </a:xfrm>
              <a:prstGeom prst="rect">
                <a:avLst/>
              </a:prstGeom>
              <a:solidFill>
                <a:srgbClr val="1A8A6D"/>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b="1" dirty="0" smtClean="0">
                    <a:latin typeface="微软雅黑" panose="020B0503020204020204" pitchFamily="34" charset="-122"/>
                    <a:ea typeface="微软雅黑" panose="020B0503020204020204" pitchFamily="34" charset="-122"/>
                  </a:rPr>
                  <a:t>第一节</a:t>
                </a:r>
                <a:endParaRPr lang="zh-CN" altLang="en-US" b="1" dirty="0">
                  <a:latin typeface="微软雅黑" panose="020B0503020204020204" pitchFamily="34" charset="-122"/>
                  <a:ea typeface="微软雅黑" panose="020B0503020204020204" pitchFamily="34" charset="-122"/>
                </a:endParaRPr>
              </a:p>
            </p:txBody>
          </p:sp>
          <p:sp>
            <p:nvSpPr>
              <p:cNvPr id="18" name="矩形 17"/>
              <p:cNvSpPr/>
              <p:nvPr/>
            </p:nvSpPr>
            <p:spPr bwMode="auto">
              <a:xfrm>
                <a:off x="4763405" y="272393"/>
                <a:ext cx="180467" cy="741877"/>
              </a:xfrm>
              <a:prstGeom prst="rect">
                <a:avLst/>
              </a:prstGeom>
              <a:solidFill>
                <a:srgbClr val="1A8A6D"/>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9" name="矩形 18"/>
              <p:cNvSpPr/>
              <p:nvPr/>
            </p:nvSpPr>
            <p:spPr bwMode="auto">
              <a:xfrm>
                <a:off x="6360273" y="874040"/>
                <a:ext cx="5460362" cy="140230"/>
              </a:xfrm>
              <a:prstGeom prst="rect">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20" name="文本框 1"/>
              <p:cNvSpPr txBox="1">
                <a:spLocks noChangeArrowheads="1"/>
              </p:cNvSpPr>
              <p:nvPr/>
            </p:nvSpPr>
            <p:spPr bwMode="auto">
              <a:xfrm>
                <a:off x="6360274" y="272393"/>
                <a:ext cx="5460362"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a:lnSpc>
                    <a:spcPct val="100000"/>
                  </a:lnSpc>
                  <a:spcBef>
                    <a:spcPct val="0"/>
                  </a:spcBef>
                  <a:buNone/>
                </a:pPr>
                <a:r>
                  <a:rPr lang="zh-CN" altLang="en-US" b="1" dirty="0" smtClean="0">
                    <a:solidFill>
                      <a:schemeClr val="accent1">
                        <a:lumMod val="75000"/>
                      </a:schemeClr>
                    </a:solidFill>
                    <a:latin typeface="微软雅黑" panose="020B0503020204020204" pitchFamily="34" charset="-122"/>
                    <a:ea typeface="微软雅黑" panose="020B0503020204020204" pitchFamily="34" charset="-122"/>
                  </a:rPr>
                  <a:t>实验室安全的重要性</a:t>
                </a:r>
                <a:endParaRPr lang="zh-CN" altLang="en-US" b="1" dirty="0">
                  <a:solidFill>
                    <a:schemeClr val="accent1">
                      <a:lumMod val="75000"/>
                    </a:schemeClr>
                  </a:solidFill>
                  <a:latin typeface="Times New Roman" panose="02020603050405020304" pitchFamily="18" charset="0"/>
                </a:endParaRPr>
              </a:p>
            </p:txBody>
          </p:sp>
          <p:cxnSp>
            <p:nvCxnSpPr>
              <p:cNvPr id="21" name="直接连接符 20"/>
              <p:cNvCxnSpPr/>
              <p:nvPr/>
            </p:nvCxnSpPr>
            <p:spPr>
              <a:xfrm>
                <a:off x="6360273" y="764704"/>
                <a:ext cx="5460362" cy="0"/>
              </a:xfrm>
              <a:prstGeom prst="line">
                <a:avLst/>
              </a:prstGeom>
              <a:ln w="19050"/>
            </p:spPr>
            <p:style>
              <a:lnRef idx="1">
                <a:schemeClr val="accent1"/>
              </a:lnRef>
              <a:fillRef idx="0">
                <a:schemeClr val="accent1"/>
              </a:fillRef>
              <a:effectRef idx="0">
                <a:schemeClr val="accent1"/>
              </a:effectRef>
              <a:fontRef idx="minor">
                <a:schemeClr val="tx1"/>
              </a:fontRef>
            </p:style>
          </p:cxnSp>
        </p:grpSp>
      </p:gr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 presetClass="entr" presetSubtype="4" fill="hold" nodeType="clickEffect">
                                  <p:stCondLst>
                                    <p:cond delay="0"/>
                                  </p:stCondLst>
                                  <p:childTnLst>
                                    <p:set>
                                      <p:cBhvr>
                                        <p:cTn id="10" dur="1" fill="hold">
                                          <p:stCondLst>
                                            <p:cond delay="0"/>
                                          </p:stCondLst>
                                        </p:cTn>
                                        <p:tgtEl>
                                          <p:spTgt spid="12">
                                            <p:txEl>
                                              <p:pRg st="1" end="1"/>
                                            </p:txEl>
                                          </p:spTgt>
                                        </p:tgtEl>
                                        <p:attrNameLst>
                                          <p:attrName>style.visibility</p:attrName>
                                        </p:attrNameLst>
                                      </p:cBhvr>
                                      <p:to>
                                        <p:strVal val="visible"/>
                                      </p:to>
                                    </p:set>
                                    <p:anim calcmode="lin" valueType="num">
                                      <p:cBhvr additive="base">
                                        <p:cTn id="11" dur="500" fill="hold"/>
                                        <p:tgtEl>
                                          <p:spTgt spid="12">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12">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12">
                                            <p:txEl>
                                              <p:pRg st="2" end="2"/>
                                            </p:txEl>
                                          </p:spTgt>
                                        </p:tgtEl>
                                        <p:attrNameLst>
                                          <p:attrName>style.visibility</p:attrName>
                                        </p:attrNameLst>
                                      </p:cBhvr>
                                      <p:to>
                                        <p:strVal val="visible"/>
                                      </p:to>
                                    </p:set>
                                    <p:anim calcmode="lin" valueType="num">
                                      <p:cBhvr additive="base">
                                        <p:cTn id="17" dur="500" fill="hold"/>
                                        <p:tgtEl>
                                          <p:spTgt spid="12">
                                            <p:txEl>
                                              <p:pRg st="2" end="2"/>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12">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551384" y="1288651"/>
            <a:ext cx="11161240" cy="5269135"/>
          </a:xfrm>
          <a:prstGeom prst="rect">
            <a:avLst/>
          </a:prstGeom>
        </p:spPr>
        <p:txBody>
          <a:bodyPr wrap="square">
            <a:spAutoFit/>
          </a:bodyPr>
          <a:lstStyle/>
          <a:p>
            <a:pPr marL="0" indent="0" algn="ctr">
              <a:lnSpc>
                <a:spcPct val="110000"/>
              </a:lnSpc>
              <a:spcBef>
                <a:spcPts val="0"/>
              </a:spcBef>
              <a:buNone/>
            </a:pPr>
            <a:r>
              <a:rPr lang="en-US" altLang="zh-CN" sz="3200" dirty="0" smtClean="0">
                <a:solidFill>
                  <a:srgbClr val="FF0000"/>
                </a:solidFill>
                <a:latin typeface="黑体" panose="02010609060101010101" pitchFamily="49" charset="-122"/>
                <a:ea typeface="黑体" panose="02010609060101010101" pitchFamily="49" charset="-122"/>
              </a:rPr>
              <a:t>《</a:t>
            </a:r>
            <a:r>
              <a:rPr lang="zh-CN" altLang="en-US" sz="3200" dirty="0">
                <a:solidFill>
                  <a:srgbClr val="FF0000"/>
                </a:solidFill>
                <a:latin typeface="黑体" panose="02010609060101010101" pitchFamily="49" charset="-122"/>
                <a:ea typeface="黑体" panose="02010609060101010101" pitchFamily="49" charset="-122"/>
              </a:rPr>
              <a:t>中华人民共和国安全生产法</a:t>
            </a:r>
            <a:r>
              <a:rPr lang="en-US" altLang="zh-CN" sz="3200" dirty="0">
                <a:solidFill>
                  <a:srgbClr val="FF0000"/>
                </a:solidFill>
                <a:latin typeface="黑体" panose="02010609060101010101" pitchFamily="49" charset="-122"/>
                <a:ea typeface="黑体" panose="02010609060101010101" pitchFamily="49" charset="-122"/>
              </a:rPr>
              <a:t>》</a:t>
            </a:r>
            <a:endParaRPr lang="en-US" altLang="zh-CN" sz="3200" dirty="0">
              <a:solidFill>
                <a:srgbClr val="FF0000"/>
              </a:solidFill>
              <a:latin typeface="黑体" panose="02010609060101010101" pitchFamily="49" charset="-122"/>
              <a:ea typeface="黑体" panose="02010609060101010101" pitchFamily="49" charset="-122"/>
            </a:endParaRPr>
          </a:p>
          <a:p>
            <a:pPr algn="just">
              <a:spcBef>
                <a:spcPts val="0"/>
              </a:spcBef>
            </a:pPr>
            <a:r>
              <a:rPr lang="zh-CN" altLang="en-US" sz="2800" dirty="0" smtClean="0">
                <a:solidFill>
                  <a:srgbClr val="002060"/>
                </a:solidFill>
                <a:latin typeface="黑体" panose="02010609060101010101" pitchFamily="49" charset="-122"/>
                <a:ea typeface="黑体" panose="02010609060101010101" pitchFamily="49" charset="-122"/>
              </a:rPr>
              <a:t>     第一节 </a:t>
            </a:r>
            <a:r>
              <a:rPr lang="zh-CN" altLang="en-US" sz="2800" dirty="0">
                <a:solidFill>
                  <a:srgbClr val="002060"/>
                </a:solidFill>
                <a:latin typeface="黑体" panose="02010609060101010101" pitchFamily="49" charset="-122"/>
                <a:ea typeface="黑体" panose="02010609060101010101" pitchFamily="49" charset="-122"/>
              </a:rPr>
              <a:t>总则</a:t>
            </a:r>
            <a:endParaRPr lang="zh-CN" altLang="en-US" sz="2800" dirty="0">
              <a:solidFill>
                <a:srgbClr val="002060"/>
              </a:solidFill>
              <a:latin typeface="黑体" panose="02010609060101010101" pitchFamily="49" charset="-122"/>
              <a:ea typeface="黑体" panose="02010609060101010101" pitchFamily="49" charset="-122"/>
            </a:endParaRPr>
          </a:p>
          <a:p>
            <a:pPr algn="just">
              <a:spcBef>
                <a:spcPts val="0"/>
              </a:spcBef>
            </a:pPr>
            <a:r>
              <a:rPr lang="zh-CN" altLang="en-US" sz="2800" dirty="0" smtClean="0">
                <a:solidFill>
                  <a:srgbClr val="002060"/>
                </a:solidFill>
                <a:latin typeface="黑体" panose="02010609060101010101" pitchFamily="49" charset="-122"/>
                <a:ea typeface="黑体" panose="02010609060101010101" pitchFamily="49" charset="-122"/>
              </a:rPr>
              <a:t>     第二</a:t>
            </a:r>
            <a:r>
              <a:rPr lang="zh-CN" altLang="en-US" sz="2800" dirty="0">
                <a:solidFill>
                  <a:srgbClr val="002060"/>
                </a:solidFill>
                <a:latin typeface="黑体" panose="02010609060101010101" pitchFamily="49" charset="-122"/>
                <a:ea typeface="黑体" panose="02010609060101010101" pitchFamily="49" charset="-122"/>
              </a:rPr>
              <a:t>章 生产经营单位的安全生产保障</a:t>
            </a:r>
            <a:endParaRPr lang="zh-CN" altLang="en-US" sz="2800" dirty="0">
              <a:solidFill>
                <a:srgbClr val="002060"/>
              </a:solidFill>
              <a:latin typeface="黑体" panose="02010609060101010101" pitchFamily="49" charset="-122"/>
              <a:ea typeface="黑体" panose="02010609060101010101" pitchFamily="49" charset="-122"/>
            </a:endParaRPr>
          </a:p>
          <a:p>
            <a:pPr algn="just">
              <a:spcBef>
                <a:spcPts val="0"/>
              </a:spcBef>
            </a:pPr>
            <a:r>
              <a:rPr lang="zh-CN" altLang="en-US" sz="2800" dirty="0" smtClean="0">
                <a:solidFill>
                  <a:srgbClr val="002060"/>
                </a:solidFill>
                <a:latin typeface="黑体" panose="02010609060101010101" pitchFamily="49" charset="-122"/>
                <a:ea typeface="黑体" panose="02010609060101010101" pitchFamily="49" charset="-122"/>
              </a:rPr>
              <a:t>     第三</a:t>
            </a:r>
            <a:r>
              <a:rPr lang="zh-CN" altLang="en-US" sz="2800" dirty="0">
                <a:solidFill>
                  <a:srgbClr val="002060"/>
                </a:solidFill>
                <a:latin typeface="黑体" panose="02010609060101010101" pitchFamily="49" charset="-122"/>
                <a:ea typeface="黑体" panose="02010609060101010101" pitchFamily="49" charset="-122"/>
              </a:rPr>
              <a:t>章 从业人员的安全生产权利义务</a:t>
            </a:r>
            <a:endParaRPr lang="zh-CN" altLang="en-US" sz="2800" dirty="0">
              <a:solidFill>
                <a:srgbClr val="002060"/>
              </a:solidFill>
              <a:latin typeface="黑体" panose="02010609060101010101" pitchFamily="49" charset="-122"/>
              <a:ea typeface="黑体" panose="02010609060101010101" pitchFamily="49" charset="-122"/>
            </a:endParaRPr>
          </a:p>
          <a:p>
            <a:pPr algn="just">
              <a:spcBef>
                <a:spcPts val="0"/>
              </a:spcBef>
            </a:pPr>
            <a:r>
              <a:rPr lang="zh-CN" altLang="en-US" sz="2800" dirty="0" smtClean="0">
                <a:solidFill>
                  <a:srgbClr val="002060"/>
                </a:solidFill>
                <a:latin typeface="黑体" panose="02010609060101010101" pitchFamily="49" charset="-122"/>
                <a:ea typeface="黑体" panose="02010609060101010101" pitchFamily="49" charset="-122"/>
              </a:rPr>
              <a:t>     第四</a:t>
            </a:r>
            <a:r>
              <a:rPr lang="zh-CN" altLang="en-US" sz="2800" dirty="0">
                <a:solidFill>
                  <a:srgbClr val="002060"/>
                </a:solidFill>
                <a:latin typeface="黑体" panose="02010609060101010101" pitchFamily="49" charset="-122"/>
                <a:ea typeface="黑体" panose="02010609060101010101" pitchFamily="49" charset="-122"/>
              </a:rPr>
              <a:t>章 安全生产的监督管理</a:t>
            </a:r>
            <a:endParaRPr lang="zh-CN" altLang="en-US" sz="2800" dirty="0">
              <a:solidFill>
                <a:srgbClr val="002060"/>
              </a:solidFill>
              <a:latin typeface="黑体" panose="02010609060101010101" pitchFamily="49" charset="-122"/>
              <a:ea typeface="黑体" panose="02010609060101010101" pitchFamily="49" charset="-122"/>
            </a:endParaRPr>
          </a:p>
          <a:p>
            <a:pPr algn="just">
              <a:spcBef>
                <a:spcPts val="0"/>
              </a:spcBef>
            </a:pPr>
            <a:r>
              <a:rPr lang="zh-CN" altLang="en-US" sz="2800" dirty="0" smtClean="0">
                <a:solidFill>
                  <a:srgbClr val="002060"/>
                </a:solidFill>
                <a:latin typeface="黑体" panose="02010609060101010101" pitchFamily="49" charset="-122"/>
                <a:ea typeface="黑体" panose="02010609060101010101" pitchFamily="49" charset="-122"/>
              </a:rPr>
              <a:t>     第五</a:t>
            </a:r>
            <a:r>
              <a:rPr lang="zh-CN" altLang="en-US" sz="2800" dirty="0">
                <a:solidFill>
                  <a:srgbClr val="002060"/>
                </a:solidFill>
                <a:latin typeface="黑体" panose="02010609060101010101" pitchFamily="49" charset="-122"/>
                <a:ea typeface="黑体" panose="02010609060101010101" pitchFamily="49" charset="-122"/>
              </a:rPr>
              <a:t>章 生产安全事故的应急救援与调查处理</a:t>
            </a:r>
            <a:endParaRPr lang="zh-CN" altLang="en-US" sz="2800" dirty="0">
              <a:solidFill>
                <a:srgbClr val="002060"/>
              </a:solidFill>
              <a:latin typeface="黑体" panose="02010609060101010101" pitchFamily="49" charset="-122"/>
              <a:ea typeface="黑体" panose="02010609060101010101" pitchFamily="49" charset="-122"/>
            </a:endParaRPr>
          </a:p>
          <a:p>
            <a:pPr algn="just">
              <a:spcBef>
                <a:spcPts val="0"/>
              </a:spcBef>
              <a:spcAft>
                <a:spcPts val="1200"/>
              </a:spcAft>
            </a:pPr>
            <a:r>
              <a:rPr lang="zh-CN" altLang="en-US" sz="2800" dirty="0" smtClean="0">
                <a:solidFill>
                  <a:srgbClr val="002060"/>
                </a:solidFill>
                <a:latin typeface="黑体" panose="02010609060101010101" pitchFamily="49" charset="-122"/>
                <a:ea typeface="黑体" panose="02010609060101010101" pitchFamily="49" charset="-122"/>
              </a:rPr>
              <a:t>     第六</a:t>
            </a:r>
            <a:r>
              <a:rPr lang="zh-CN" altLang="en-US" sz="2800" dirty="0">
                <a:solidFill>
                  <a:srgbClr val="002060"/>
                </a:solidFill>
                <a:latin typeface="黑体" panose="02010609060101010101" pitchFamily="49" charset="-122"/>
                <a:ea typeface="黑体" panose="02010609060101010101" pitchFamily="49" charset="-122"/>
              </a:rPr>
              <a:t>章 </a:t>
            </a:r>
            <a:r>
              <a:rPr lang="zh-CN" altLang="en-US" sz="2800" dirty="0" smtClean="0">
                <a:solidFill>
                  <a:srgbClr val="002060"/>
                </a:solidFill>
                <a:latin typeface="黑体" panose="02010609060101010101" pitchFamily="49" charset="-122"/>
                <a:ea typeface="黑体" panose="02010609060101010101" pitchFamily="49" charset="-122"/>
              </a:rPr>
              <a:t>法律责任          第七</a:t>
            </a:r>
            <a:r>
              <a:rPr lang="zh-CN" altLang="en-US" sz="2800" dirty="0">
                <a:solidFill>
                  <a:srgbClr val="002060"/>
                </a:solidFill>
                <a:latin typeface="黑体" panose="02010609060101010101" pitchFamily="49" charset="-122"/>
                <a:ea typeface="黑体" panose="02010609060101010101" pitchFamily="49" charset="-122"/>
              </a:rPr>
              <a:t>章 </a:t>
            </a:r>
            <a:r>
              <a:rPr lang="zh-CN" altLang="en-US" sz="2800" dirty="0" smtClean="0">
                <a:solidFill>
                  <a:srgbClr val="002060"/>
                </a:solidFill>
                <a:latin typeface="黑体" panose="02010609060101010101" pitchFamily="49" charset="-122"/>
                <a:ea typeface="黑体" panose="02010609060101010101" pitchFamily="49" charset="-122"/>
              </a:rPr>
              <a:t>附则</a:t>
            </a:r>
            <a:endParaRPr lang="en-US" altLang="zh-CN" sz="2800" dirty="0" smtClean="0">
              <a:solidFill>
                <a:srgbClr val="002060"/>
              </a:solidFill>
              <a:latin typeface="黑体" panose="02010609060101010101" pitchFamily="49" charset="-122"/>
              <a:ea typeface="黑体" panose="02010609060101010101" pitchFamily="49" charset="-122"/>
            </a:endParaRPr>
          </a:p>
          <a:p>
            <a:pPr algn="just">
              <a:lnSpc>
                <a:spcPct val="110000"/>
              </a:lnSpc>
              <a:spcBef>
                <a:spcPts val="0"/>
              </a:spcBef>
            </a:pPr>
            <a:r>
              <a:rPr lang="zh-CN" altLang="en-US" sz="2800" dirty="0" smtClean="0">
                <a:solidFill>
                  <a:srgbClr val="FF0000"/>
                </a:solidFill>
                <a:latin typeface="黑体" panose="02010609060101010101" pitchFamily="49" charset="-122"/>
                <a:ea typeface="黑体" panose="02010609060101010101" pitchFamily="49" charset="-122"/>
              </a:rPr>
              <a:t>  第二</a:t>
            </a:r>
            <a:r>
              <a:rPr lang="zh-CN" altLang="en-US" sz="2800" dirty="0">
                <a:solidFill>
                  <a:srgbClr val="FF0000"/>
                </a:solidFill>
                <a:latin typeface="黑体" panose="02010609060101010101" pitchFamily="49" charset="-122"/>
                <a:ea typeface="黑体" panose="02010609060101010101" pitchFamily="49" charset="-122"/>
              </a:rPr>
              <a:t>条 </a:t>
            </a:r>
            <a:r>
              <a:rPr lang="zh-CN" altLang="en-US" sz="2800" dirty="0" smtClean="0">
                <a:solidFill>
                  <a:srgbClr val="FF0000"/>
                </a:solidFill>
                <a:latin typeface="黑体" panose="02010609060101010101" pitchFamily="49" charset="-122"/>
                <a:ea typeface="黑体" panose="02010609060101010101" pitchFamily="49" charset="-122"/>
              </a:rPr>
              <a:t>在</a:t>
            </a:r>
            <a:r>
              <a:rPr lang="zh-CN" altLang="en-US" sz="2800" dirty="0">
                <a:solidFill>
                  <a:srgbClr val="FF0000"/>
                </a:solidFill>
                <a:latin typeface="黑体" panose="02010609060101010101" pitchFamily="49" charset="-122"/>
                <a:ea typeface="黑体" panose="02010609060101010101" pitchFamily="49" charset="-122"/>
              </a:rPr>
              <a:t>中华人民共和国领域内从事生产经营活动的单位（以下统称生产经营单位）的安全生产，适用本法</a:t>
            </a:r>
            <a:r>
              <a:rPr lang="zh-CN" altLang="en-US" sz="2800" dirty="0" smtClean="0">
                <a:solidFill>
                  <a:srgbClr val="FF0000"/>
                </a:solidFill>
                <a:latin typeface="黑体" panose="02010609060101010101" pitchFamily="49" charset="-122"/>
                <a:ea typeface="黑体" panose="02010609060101010101" pitchFamily="49" charset="-122"/>
              </a:rPr>
              <a:t>；</a:t>
            </a:r>
            <a:endParaRPr lang="en-US" altLang="zh-CN" sz="2800" dirty="0">
              <a:solidFill>
                <a:srgbClr val="FF0000"/>
              </a:solidFill>
              <a:latin typeface="黑体" panose="02010609060101010101" pitchFamily="49" charset="-122"/>
              <a:ea typeface="黑体" panose="02010609060101010101" pitchFamily="49" charset="-122"/>
            </a:endParaRPr>
          </a:p>
          <a:p>
            <a:pPr algn="just">
              <a:lnSpc>
                <a:spcPct val="110000"/>
              </a:lnSpc>
              <a:spcBef>
                <a:spcPts val="0"/>
              </a:spcBef>
            </a:pPr>
            <a:r>
              <a:rPr lang="en-US" altLang="zh-CN" sz="2800" dirty="0" smtClean="0">
                <a:solidFill>
                  <a:srgbClr val="002060"/>
                </a:solidFill>
                <a:latin typeface="黑体" panose="02010609060101010101" pitchFamily="49" charset="-122"/>
                <a:ea typeface="黑体" panose="02010609060101010101" pitchFamily="49" charset="-122"/>
              </a:rPr>
              <a:t>  《</a:t>
            </a:r>
            <a:r>
              <a:rPr lang="zh-CN" altLang="en-US" sz="2800" dirty="0">
                <a:solidFill>
                  <a:srgbClr val="002060"/>
                </a:solidFill>
                <a:latin typeface="黑体" panose="02010609060101010101" pitchFamily="49" charset="-122"/>
                <a:ea typeface="黑体" panose="02010609060101010101" pitchFamily="49" charset="-122"/>
              </a:rPr>
              <a:t>新安法</a:t>
            </a:r>
            <a:r>
              <a:rPr lang="en-US" altLang="zh-CN" sz="2800" dirty="0">
                <a:solidFill>
                  <a:srgbClr val="002060"/>
                </a:solidFill>
                <a:latin typeface="黑体" panose="02010609060101010101" pitchFamily="49" charset="-122"/>
                <a:ea typeface="黑体" panose="02010609060101010101" pitchFamily="49" charset="-122"/>
              </a:rPr>
              <a:t>》</a:t>
            </a:r>
            <a:r>
              <a:rPr lang="zh-CN" altLang="en-US" sz="2800" dirty="0">
                <a:solidFill>
                  <a:srgbClr val="002060"/>
                </a:solidFill>
                <a:latin typeface="黑体" panose="02010609060101010101" pitchFamily="49" charset="-122"/>
                <a:ea typeface="黑体" panose="02010609060101010101" pitchFamily="49" charset="-122"/>
              </a:rPr>
              <a:t>规定学校、幼儿园、医院、公园等公益性单位的安全生产，参照本法的规定执行</a:t>
            </a:r>
            <a:r>
              <a:rPr lang="zh-CN" altLang="en-US" sz="2800" dirty="0" smtClean="0">
                <a:solidFill>
                  <a:srgbClr val="002060"/>
                </a:solidFill>
                <a:latin typeface="黑体" panose="02010609060101010101" pitchFamily="49" charset="-122"/>
                <a:ea typeface="黑体" panose="02010609060101010101" pitchFamily="49" charset="-122"/>
              </a:rPr>
              <a:t>。</a:t>
            </a:r>
            <a:endParaRPr lang="zh-CN" altLang="zh-CN" sz="2800" dirty="0">
              <a:solidFill>
                <a:srgbClr val="002060"/>
              </a:solidFill>
              <a:latin typeface="黑体" panose="02010609060101010101" pitchFamily="49" charset="-122"/>
              <a:ea typeface="黑体" panose="02010609060101010101" pitchFamily="49" charset="-122"/>
            </a:endParaRPr>
          </a:p>
        </p:txBody>
      </p:sp>
      <p:sp>
        <p:nvSpPr>
          <p:cNvPr id="2" name="灯片编号占位符 1"/>
          <p:cNvSpPr>
            <a:spLocks noGrp="1"/>
          </p:cNvSpPr>
          <p:nvPr>
            <p:ph type="sldNum" sz="quarter" idx="12"/>
          </p:nvPr>
        </p:nvSpPr>
        <p:spPr/>
        <p:txBody>
          <a:bodyPr/>
          <a:lstStyle/>
          <a:p>
            <a:pPr>
              <a:defRPr/>
            </a:pPr>
            <a:fld id="{2DF0EC56-E1A7-4A46-86F1-FEFF1B24FD78}" type="slidenum">
              <a:rPr lang="zh-CN" altLang="en-US" smtClean="0"/>
            </a:fld>
            <a:endParaRPr lang="en-US" altLang="zh-CN"/>
          </a:p>
        </p:txBody>
      </p:sp>
      <p:grpSp>
        <p:nvGrpSpPr>
          <p:cNvPr id="12" name="组合 11"/>
          <p:cNvGrpSpPr/>
          <p:nvPr/>
        </p:nvGrpSpPr>
        <p:grpSpPr>
          <a:xfrm>
            <a:off x="407368" y="242176"/>
            <a:ext cx="11449271" cy="1096576"/>
            <a:chOff x="371365" y="116632"/>
            <a:chExt cx="11449271" cy="1096576"/>
          </a:xfrm>
        </p:grpSpPr>
        <p:pic>
          <p:nvPicPr>
            <p:cNvPr id="14" name="Picture 22" descr="方案2+封底(白色字体） 拷贝"/>
            <p:cNvPicPr>
              <a:picLocks noChangeAspect="1" noChangeArrowheads="1"/>
            </p:cNvPicPr>
            <p:nvPr/>
          </p:nvPicPr>
          <p:blipFill rotWithShape="1">
            <a:blip r:embed="rId1">
              <a:extLst>
                <a:ext uri="{28A0092B-C50C-407E-A947-70E740481C1C}">
                  <a14:useLocalDpi xmlns:a14="http://schemas.microsoft.com/office/drawing/2010/main" val="0"/>
                </a:ext>
              </a:extLst>
            </a:blip>
            <a:srcRect t="1332" b="10386"/>
            <a:stretch>
              <a:fillRect/>
            </a:stretch>
          </p:blipFill>
          <p:spPr bwMode="auto">
            <a:xfrm>
              <a:off x="5067609" y="116632"/>
              <a:ext cx="1249518" cy="10965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5" name="组合 14"/>
            <p:cNvGrpSpPr/>
            <p:nvPr/>
          </p:nvGrpSpPr>
          <p:grpSpPr>
            <a:xfrm>
              <a:off x="371365" y="272393"/>
              <a:ext cx="11449271" cy="741877"/>
              <a:chOff x="371365" y="272393"/>
              <a:chExt cx="11449271" cy="741877"/>
            </a:xfrm>
          </p:grpSpPr>
          <p:sp>
            <p:nvSpPr>
              <p:cNvPr id="16" name="矩形 15"/>
              <p:cNvSpPr/>
              <p:nvPr/>
            </p:nvSpPr>
            <p:spPr bwMode="auto">
              <a:xfrm>
                <a:off x="371365" y="272393"/>
                <a:ext cx="4248472" cy="741877"/>
              </a:xfrm>
              <a:prstGeom prst="rect">
                <a:avLst/>
              </a:prstGeom>
              <a:solidFill>
                <a:srgbClr val="1A8A6D"/>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b="1" dirty="0" smtClean="0">
                    <a:latin typeface="微软雅黑" panose="020B0503020204020204" pitchFamily="34" charset="-122"/>
                    <a:ea typeface="微软雅黑" panose="020B0503020204020204" pitchFamily="34" charset="-122"/>
                  </a:rPr>
                  <a:t>第一节</a:t>
                </a:r>
                <a:endParaRPr lang="zh-CN" altLang="en-US" b="1" dirty="0">
                  <a:latin typeface="微软雅黑" panose="020B0503020204020204" pitchFamily="34" charset="-122"/>
                  <a:ea typeface="微软雅黑" panose="020B0503020204020204" pitchFamily="34" charset="-122"/>
                </a:endParaRPr>
              </a:p>
            </p:txBody>
          </p:sp>
          <p:sp>
            <p:nvSpPr>
              <p:cNvPr id="17" name="矩形 16"/>
              <p:cNvSpPr/>
              <p:nvPr/>
            </p:nvSpPr>
            <p:spPr bwMode="auto">
              <a:xfrm>
                <a:off x="4763405" y="272393"/>
                <a:ext cx="180467" cy="741877"/>
              </a:xfrm>
              <a:prstGeom prst="rect">
                <a:avLst/>
              </a:prstGeom>
              <a:solidFill>
                <a:srgbClr val="1A8A6D"/>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8" name="矩形 17"/>
              <p:cNvSpPr/>
              <p:nvPr/>
            </p:nvSpPr>
            <p:spPr bwMode="auto">
              <a:xfrm>
                <a:off x="6360273" y="874040"/>
                <a:ext cx="5460362" cy="140230"/>
              </a:xfrm>
              <a:prstGeom prst="rect">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9" name="文本框 1"/>
              <p:cNvSpPr txBox="1">
                <a:spLocks noChangeArrowheads="1"/>
              </p:cNvSpPr>
              <p:nvPr/>
            </p:nvSpPr>
            <p:spPr bwMode="auto">
              <a:xfrm>
                <a:off x="6360274" y="272393"/>
                <a:ext cx="5460362"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a:lnSpc>
                    <a:spcPct val="100000"/>
                  </a:lnSpc>
                  <a:spcBef>
                    <a:spcPct val="0"/>
                  </a:spcBef>
                  <a:buNone/>
                </a:pPr>
                <a:r>
                  <a:rPr lang="zh-CN" altLang="en-US" b="1" dirty="0" smtClean="0">
                    <a:solidFill>
                      <a:schemeClr val="accent1">
                        <a:lumMod val="75000"/>
                      </a:schemeClr>
                    </a:solidFill>
                    <a:latin typeface="微软雅黑" panose="020B0503020204020204" pitchFamily="34" charset="-122"/>
                    <a:ea typeface="微软雅黑" panose="020B0503020204020204" pitchFamily="34" charset="-122"/>
                  </a:rPr>
                  <a:t>实验室安全的重要性</a:t>
                </a:r>
                <a:endParaRPr lang="zh-CN" altLang="en-US" b="1" dirty="0">
                  <a:solidFill>
                    <a:schemeClr val="accent1">
                      <a:lumMod val="75000"/>
                    </a:schemeClr>
                  </a:solidFill>
                  <a:latin typeface="Times New Roman" panose="02020603050405020304" pitchFamily="18" charset="0"/>
                </a:endParaRPr>
              </a:p>
            </p:txBody>
          </p:sp>
          <p:cxnSp>
            <p:nvCxnSpPr>
              <p:cNvPr id="20" name="直接连接符 19"/>
              <p:cNvCxnSpPr/>
              <p:nvPr/>
            </p:nvCxnSpPr>
            <p:spPr>
              <a:xfrm>
                <a:off x="6360273" y="764704"/>
                <a:ext cx="5460362" cy="0"/>
              </a:xfrm>
              <a:prstGeom prst="line">
                <a:avLst/>
              </a:prstGeom>
              <a:ln w="19050"/>
            </p:spPr>
            <p:style>
              <a:lnRef idx="1">
                <a:schemeClr val="accent1"/>
              </a:lnRef>
              <a:fillRef idx="0">
                <a:schemeClr val="accent1"/>
              </a:fillRef>
              <a:effectRef idx="0">
                <a:schemeClr val="accent1"/>
              </a:effectRef>
              <a:fontRef idx="minor">
                <a:schemeClr val="tx1"/>
              </a:fontRef>
            </p:style>
          </p:cxnSp>
        </p:grpSp>
      </p:gr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2" end="2"/>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4" end="4"/>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5" end="5"/>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1D9A78"/>
      </a:accent1>
      <a:accent2>
        <a:srgbClr val="8BC145"/>
      </a:accent2>
      <a:accent3>
        <a:srgbClr val="36AFCE"/>
      </a:accent3>
      <a:accent4>
        <a:srgbClr val="1D6FA9"/>
      </a:accent4>
      <a:accent5>
        <a:srgbClr val="B74919"/>
      </a:accent5>
      <a:accent6>
        <a:srgbClr val="F19D19"/>
      </a:accent6>
      <a:hlink>
        <a:srgbClr val="0563C1"/>
      </a:hlink>
      <a:folHlink>
        <a:srgbClr val="954F72"/>
      </a:folHlink>
    </a:clrScheme>
    <a:fontScheme name="Office 主题">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Slice</Template>
  <TotalTime>0</TotalTime>
  <Words>10511</Words>
  <Application>WPS 演示</Application>
  <PresentationFormat>宽屏</PresentationFormat>
  <Paragraphs>923</Paragraphs>
  <Slides>60</Slides>
  <Notes>17</Notes>
  <HiddenSlides>0</HiddenSlides>
  <MMClips>0</MMClips>
  <ScaleCrop>false</ScaleCrop>
  <HeadingPairs>
    <vt:vector size="6" baseType="variant">
      <vt:variant>
        <vt:lpstr>已用的字体</vt:lpstr>
      </vt:variant>
      <vt:variant>
        <vt:i4>16</vt:i4>
      </vt:variant>
      <vt:variant>
        <vt:lpstr>主题</vt:lpstr>
      </vt:variant>
      <vt:variant>
        <vt:i4>1</vt:i4>
      </vt:variant>
      <vt:variant>
        <vt:lpstr>幻灯片标题</vt:lpstr>
      </vt:variant>
      <vt:variant>
        <vt:i4>60</vt:i4>
      </vt:variant>
    </vt:vector>
  </HeadingPairs>
  <TitlesOfParts>
    <vt:vector size="77" baseType="lpstr">
      <vt:lpstr>Arial</vt:lpstr>
      <vt:lpstr>宋体</vt:lpstr>
      <vt:lpstr>Wingdings</vt:lpstr>
      <vt:lpstr>Times New Roman</vt:lpstr>
      <vt:lpstr>汉仪水滴体简</vt:lpstr>
      <vt:lpstr>黑体</vt:lpstr>
      <vt:lpstr>Calibri</vt:lpstr>
      <vt:lpstr>Arial Narrow</vt:lpstr>
      <vt:lpstr>微软雅黑</vt:lpstr>
      <vt:lpstr>Segoe Print</vt:lpstr>
      <vt:lpstr>Arial Unicode MS</vt:lpstr>
      <vt:lpstr>Calibri Light</vt:lpstr>
      <vt:lpstr>仿宋_GB2312</vt:lpstr>
      <vt:lpstr>仿宋</vt:lpstr>
      <vt:lpstr>方正粗黑宋简体</vt:lpstr>
      <vt:lpstr>华文行楷</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Microsoft China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a</dc:creator>
  <cp:lastModifiedBy>李大兴</cp:lastModifiedBy>
  <cp:revision>646</cp:revision>
  <cp:lastPrinted>2113-01-01T00:00:00Z</cp:lastPrinted>
  <dcterms:created xsi:type="dcterms:W3CDTF">2006-03-29T02:19:00Z</dcterms:created>
  <dcterms:modified xsi:type="dcterms:W3CDTF">2021-11-18T01:28:18Z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AE5FB9401A9C41AFA1A925A4FB6A54F7</vt:lpwstr>
  </property>
  <property fmtid="{D5CDD505-2E9C-101B-9397-08002B2CF9AE}" pid="3" name="KSOProductBuildVer">
    <vt:lpwstr>2052-11.1.0.11045</vt:lpwstr>
  </property>
</Properties>
</file>